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389" r:id="rId3"/>
    <p:sldId id="384" r:id="rId4"/>
    <p:sldId id="317" r:id="rId5"/>
    <p:sldId id="277" r:id="rId6"/>
    <p:sldId id="279" r:id="rId7"/>
    <p:sldId id="272" r:id="rId8"/>
    <p:sldId id="270" r:id="rId9"/>
    <p:sldId id="281" r:id="rId10"/>
    <p:sldId id="321" r:id="rId11"/>
    <p:sldId id="3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F5AB1C69-6EDB-4FF4-983F-18BD219EF322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0F0F0"/>
          </a:solidFill>
        </a:fill>
      </a:tcStyle>
    </a:wholeTbl>
    <a:band1H>
      <a:tcStyle>
        <a:tcBdr/>
        <a:fill>
          <a:solidFill>
            <a:srgbClr val="E1E1E1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1E1E1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5A5A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5A5A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A5A5A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A5A5A5"/>
          </a:solidFill>
        </a:fill>
      </a:tcStyle>
    </a:firstRow>
  </a:tblStyle>
  <a:tblStyle styleId="{21E4AEA4-8DFA-4A89-87EB-49C32662AFE0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CECE8"/>
          </a:solidFill>
        </a:fill>
      </a:tcStyle>
    </a:wholeTbl>
    <a:band1H>
      <a:tcStyle>
        <a:tcBdr/>
        <a:fill>
          <a:solidFill>
            <a:srgbClr val="F8D7CD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8D7CD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D7D31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D7D31"/>
          </a:solidFill>
        </a:fill>
      </a:tcStyle>
    </a:firstRow>
  </a:tblStyle>
  <a:tblStyle styleId="{93296810-A885-4BE3-A3E7-6D5BEEA58F3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BF1E9"/>
          </a:solidFill>
        </a:fill>
      </a:tcStyle>
    </a:wholeTbl>
    <a:band1H>
      <a:tcStyle>
        <a:tcBdr/>
        <a:fill>
          <a:solidFill>
            <a:srgbClr val="D5E3C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5E3C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70AD47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D47"/>
          </a:solidFill>
        </a:fill>
      </a:tcStyle>
    </a:firstRow>
  </a:tblStyle>
  <a:tblStyle styleId="{00A15C55-8517-42AA-B614-E9B94910E393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4E7"/>
          </a:solidFill>
        </a:fill>
      </a:tcStyle>
    </a:wholeTbl>
    <a:band1H>
      <a:tcStyle>
        <a:tcBdr/>
        <a:fill>
          <a:solidFill>
            <a:srgbClr val="FFE8CB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FE8CB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FFC000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FFC000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C000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C000"/>
          </a:solidFill>
        </a:fill>
      </a:tcStyle>
    </a:firstRow>
  </a:tblStyle>
  <a:tblStyle styleId="{7DF18680-E054-41AD-8BC1-D1AEF772440D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790142-2B74-7063-140F-FEDF708A364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3C968F-A08D-AEF8-4F41-F676310482B1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7D9A9C-AB17-43CA-B500-174460F54AFC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4/4/2023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886E1D-F30E-AF71-9CC2-29A5C89FD904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110088-30FB-A9D8-A903-3FEFDC573E76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B68DB5-4316-4E11-89F4-BA3E19EF941B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8500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2DE513-40CF-F190-742C-A657F567B37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BF07B8-CA0C-74B8-4919-5DA168FF5D86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66E2BE2-FE3C-4657-9E66-DA8B8E71315F}" type="datetime1">
              <a:rPr lang="en-US"/>
              <a:pPr lvl="0"/>
              <a:t>4/4/2023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27E23AE-E883-6738-27FB-E0759B5B65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ADBB8AC-55C1-C400-17E4-D95342C6780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CDE9C1-ABFF-9830-5ECD-645BDBDCB5D1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99B35-535A-6E29-118C-840001139EE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B11D9A2-AE35-4E57-B9B8-FC2902A1A69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87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D46017-72C8-E94A-22E0-F497CDEB6A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A0423C-7FBB-D3F6-5871-C9B26DEF13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63FA7-3114-FEFD-211D-C12C0D916C0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95AB708-973B-421A-A4F3-61E50CEA1B9A}" type="slidenum">
              <a:t>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8F0AFD-AB95-667B-8B49-A27BD42F83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521D84-9B44-77D0-1FE8-F857C09C11B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22DD9-325E-439D-1E5A-E1682BAB437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E29D30B-08F9-443F-AA7E-2FAF04EB30E9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C818C1-8EAF-7DAB-F14E-E2672E217C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32E414-49AB-3AFF-F6DA-45C1C35733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902CB-1A80-E220-E4A2-9096A9B60A3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355D2CC-2DC9-46A6-884A-6BB5C2F7078B}" type="slidenum">
              <a:t>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39B2FB-0768-49B0-6D99-E372A833DE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C80C2E-CE04-FABD-4390-A5E6705011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D3C3A-82EB-CA29-E368-A12D92AD6BE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4EE219F-7664-4169-BDB0-4E38C4B5CA9B}" type="slidenum">
              <a:t>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F70EE9-3DD2-B030-2BBD-D5B767AAF6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CA862C-AFE2-CE57-CF3A-C633FD86D69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1D6AB-CE83-0629-1309-A2E4B61D958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9776B57-FD74-4C5E-906E-600D2FEBECF3}" type="slidenum">
              <a:t>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355641-E389-DB50-4070-9025CE361D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FED4CE-6EFA-B24C-560B-17B4F44FC1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1AAB0-CB5A-E8B7-B0E1-D71AA0E976A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7B7BCB8-7F98-4620-B2DC-FC75DB34BD08}" type="slidenum">
              <a:t>10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919C0-8803-1195-AE30-B1C5E1E038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99418" y="1051550"/>
            <a:ext cx="3565519" cy="2384901"/>
          </a:xfrm>
        </p:spPr>
        <p:txBody>
          <a:bodyPr anchor="b"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US"/>
              <a:t>3DFloat</a:t>
            </a:r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14DDF986-C3D3-E981-5DC2-96AD658873E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7452360" cy="6858000"/>
          </a:xfrm>
          <a:solidFill>
            <a:srgbClr val="A3A3C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B0468A09-68C9-34DF-0372-8F50FEA91339}"/>
              </a:ext>
            </a:extLst>
          </p:cNvPr>
          <p:cNvSpPr/>
          <p:nvPr/>
        </p:nvSpPr>
        <p:spPr>
          <a:xfrm>
            <a:off x="7999408" y="445276"/>
            <a:ext cx="359999" cy="359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1B192E"/>
              </a:gs>
              <a:gs pos="100000">
                <a:srgbClr val="7771B2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A9A7CE02-DCD2-42EB-7D80-9D5E9C2A7E86}"/>
              </a:ext>
            </a:extLst>
          </p:cNvPr>
          <p:cNvGrpSpPr/>
          <p:nvPr/>
        </p:nvGrpSpPr>
        <p:grpSpPr>
          <a:xfrm>
            <a:off x="10979214" y="5516555"/>
            <a:ext cx="539998" cy="713533"/>
            <a:chOff x="10979214" y="5516555"/>
            <a:chExt cx="539998" cy="713533"/>
          </a:xfrm>
        </p:grpSpPr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1C7CBE01-8997-E6A8-6EEE-9F9446DC5B4E}"/>
                </a:ext>
              </a:extLst>
            </p:cNvPr>
            <p:cNvSpPr/>
            <p:nvPr/>
          </p:nvSpPr>
          <p:spPr>
            <a:xfrm rot="13499997">
              <a:off x="10979214" y="5598613"/>
              <a:ext cx="539998" cy="631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0000"/>
                <a:gd name="f7" fmla="val 1262947"/>
                <a:gd name="f8" fmla="val 540000"/>
                <a:gd name="f9" fmla="val 1064374"/>
                <a:gd name="f10" fmla="val 931034"/>
                <a:gd name="f11" fmla="val 1069029"/>
                <a:gd name="f12" fmla="val 938533"/>
                <a:gd name="f13" fmla="val 1076223"/>
                <a:gd name="f14" fmla="val 956109"/>
                <a:gd name="f15" fmla="val 974307"/>
                <a:gd name="f16" fmla="val 992947"/>
                <a:gd name="f17" fmla="val 1142064"/>
                <a:gd name="f18" fmla="val 838234"/>
                <a:gd name="f19" fmla="val 241766"/>
                <a:gd name="f20" fmla="val 3778"/>
                <a:gd name="f21" fmla="val 10971"/>
                <a:gd name="f22" fmla="val 15626"/>
                <a:gd name="f23" fmla="+- 0 0 -90"/>
                <a:gd name="f24" fmla="*/ f3 1 1080000"/>
                <a:gd name="f25" fmla="*/ f4 1 1262947"/>
                <a:gd name="f26" fmla="+- f7 0 f5"/>
                <a:gd name="f27" fmla="+- f6 0 f5"/>
                <a:gd name="f28" fmla="*/ f23 f0 1"/>
                <a:gd name="f29" fmla="*/ f27 1 1080000"/>
                <a:gd name="f30" fmla="*/ f26 1 1262947"/>
                <a:gd name="f31" fmla="*/ 540000 f27 1"/>
                <a:gd name="f32" fmla="*/ 0 f26 1"/>
                <a:gd name="f33" fmla="*/ 1080000 f27 1"/>
                <a:gd name="f34" fmla="*/ 931034 f26 1"/>
                <a:gd name="f35" fmla="*/ 1064374 f27 1"/>
                <a:gd name="f36" fmla="*/ 1069029 f27 1"/>
                <a:gd name="f37" fmla="*/ 938533 f26 1"/>
                <a:gd name="f38" fmla="*/ 992947 f26 1"/>
                <a:gd name="f39" fmla="*/ 1262947 f26 1"/>
                <a:gd name="f40" fmla="*/ 0 f27 1"/>
                <a:gd name="f41" fmla="*/ 10971 f27 1"/>
                <a:gd name="f42" fmla="*/ 15626 f27 1"/>
                <a:gd name="f43" fmla="*/ f28 1 f2"/>
                <a:gd name="f44" fmla="*/ f31 1 1080000"/>
                <a:gd name="f45" fmla="*/ f32 1 1262947"/>
                <a:gd name="f46" fmla="*/ f33 1 1080000"/>
                <a:gd name="f47" fmla="*/ f34 1 1262947"/>
                <a:gd name="f48" fmla="*/ f35 1 1080000"/>
                <a:gd name="f49" fmla="*/ f36 1 1080000"/>
                <a:gd name="f50" fmla="*/ f37 1 1262947"/>
                <a:gd name="f51" fmla="*/ f38 1 1262947"/>
                <a:gd name="f52" fmla="*/ f39 1 1262947"/>
                <a:gd name="f53" fmla="*/ f40 1 1080000"/>
                <a:gd name="f54" fmla="*/ f41 1 1080000"/>
                <a:gd name="f55" fmla="*/ f42 1 1080000"/>
                <a:gd name="f56" fmla="*/ f5 1 f29"/>
                <a:gd name="f57" fmla="*/ f6 1 f29"/>
                <a:gd name="f58" fmla="*/ f5 1 f30"/>
                <a:gd name="f59" fmla="*/ f7 1 f30"/>
                <a:gd name="f60" fmla="+- f43 0 f1"/>
                <a:gd name="f61" fmla="*/ f44 1 f29"/>
                <a:gd name="f62" fmla="*/ f45 1 f30"/>
                <a:gd name="f63" fmla="*/ f48 1 f29"/>
                <a:gd name="f64" fmla="*/ f47 1 f30"/>
                <a:gd name="f65" fmla="*/ f49 1 f29"/>
                <a:gd name="f66" fmla="*/ f50 1 f30"/>
                <a:gd name="f67" fmla="*/ f46 1 f29"/>
                <a:gd name="f68" fmla="*/ f51 1 f30"/>
                <a:gd name="f69" fmla="*/ f52 1 f30"/>
                <a:gd name="f70" fmla="*/ f53 1 f29"/>
                <a:gd name="f71" fmla="*/ f54 1 f29"/>
                <a:gd name="f72" fmla="*/ f55 1 f29"/>
                <a:gd name="f73" fmla="*/ f56 f24 1"/>
                <a:gd name="f74" fmla="*/ f57 f24 1"/>
                <a:gd name="f75" fmla="*/ f59 f25 1"/>
                <a:gd name="f76" fmla="*/ f58 f25 1"/>
                <a:gd name="f77" fmla="*/ f61 f24 1"/>
                <a:gd name="f78" fmla="*/ f62 f25 1"/>
                <a:gd name="f79" fmla="*/ f63 f24 1"/>
                <a:gd name="f80" fmla="*/ f64 f25 1"/>
                <a:gd name="f81" fmla="*/ f65 f24 1"/>
                <a:gd name="f82" fmla="*/ f66 f25 1"/>
                <a:gd name="f83" fmla="*/ f67 f24 1"/>
                <a:gd name="f84" fmla="*/ f68 f25 1"/>
                <a:gd name="f85" fmla="*/ f69 f25 1"/>
                <a:gd name="f86" fmla="*/ f70 f24 1"/>
                <a:gd name="f87" fmla="*/ f71 f24 1"/>
                <a:gd name="f88" fmla="*/ f72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77" y="f78"/>
                </a:cxn>
                <a:cxn ang="f60">
                  <a:pos x="f79" y="f80"/>
                </a:cxn>
                <a:cxn ang="f60">
                  <a:pos x="f81" y="f82"/>
                </a:cxn>
                <a:cxn ang="f60">
                  <a:pos x="f83" y="f84"/>
                </a:cxn>
                <a:cxn ang="f60">
                  <a:pos x="f77" y="f85"/>
                </a:cxn>
                <a:cxn ang="f60">
                  <a:pos x="f86" y="f84"/>
                </a:cxn>
                <a:cxn ang="f60">
                  <a:pos x="f87" y="f82"/>
                </a:cxn>
                <a:cxn ang="f60">
                  <a:pos x="f88" y="f80"/>
                </a:cxn>
                <a:cxn ang="f60">
                  <a:pos x="f77" y="f78"/>
                </a:cxn>
              </a:cxnLst>
              <a:rect l="f73" t="f76" r="f74" b="f75"/>
              <a:pathLst>
                <a:path w="1080000" h="1262947">
                  <a:moveTo>
                    <a:pt x="f8" y="f5"/>
                  </a:move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6" y="f15"/>
                    <a:pt x="f6" y="f16"/>
                  </a:cubicBezTo>
                  <a:cubicBezTo>
                    <a:pt x="f6" y="f17"/>
                    <a:pt x="f18" y="f7"/>
                    <a:pt x="f8" y="f7"/>
                  </a:cubicBezTo>
                  <a:cubicBezTo>
                    <a:pt x="f19" y="f7"/>
                    <a:pt x="f5" y="f17"/>
                    <a:pt x="f5" y="f16"/>
                  </a:cubicBezTo>
                  <a:cubicBezTo>
                    <a:pt x="f5" y="f15"/>
                    <a:pt x="f20" y="f14"/>
                    <a:pt x="f21" y="f12"/>
                  </a:cubicBezTo>
                  <a:lnTo>
                    <a:pt x="f22" y="f10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2C284A"/>
                </a:gs>
                <a:gs pos="100000">
                  <a:srgbClr val="3C3867"/>
                </a:gs>
              </a:gsLst>
              <a:lin ang="6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00575C16-E7AA-FD2B-56FD-E50DB8C97A18}"/>
                </a:ext>
              </a:extLst>
            </p:cNvPr>
            <p:cNvSpPr/>
            <p:nvPr/>
          </p:nvSpPr>
          <p:spPr>
            <a:xfrm rot="18900010">
              <a:off x="11242003" y="5516555"/>
              <a:ext cx="270004" cy="53999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2C284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91C0758-F220-6D22-B442-7405D037C67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99408" y="3568702"/>
            <a:ext cx="3565519" cy="173196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978717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>
            <a:extLst>
              <a:ext uri="{FF2B5EF4-FFF2-40B4-BE49-F238E27FC236}">
                <a16:creationId xmlns:a16="http://schemas.microsoft.com/office/drawing/2014/main" id="{AADBDFCE-5C45-0DE9-C279-B95F85BC8F06}"/>
              </a:ext>
            </a:extLst>
          </p:cNvPr>
          <p:cNvGrpSpPr/>
          <p:nvPr/>
        </p:nvGrpSpPr>
        <p:grpSpPr>
          <a:xfrm>
            <a:off x="137937" y="5151346"/>
            <a:ext cx="1551027" cy="1909870"/>
            <a:chOff x="137937" y="5151346"/>
            <a:chExt cx="1551027" cy="1909870"/>
          </a:xfrm>
        </p:grpSpPr>
        <p:sp>
          <p:nvSpPr>
            <p:cNvPr id="3" name="Freeform: Shape 34">
              <a:extLst>
                <a:ext uri="{FF2B5EF4-FFF2-40B4-BE49-F238E27FC236}">
                  <a16:creationId xmlns:a16="http://schemas.microsoft.com/office/drawing/2014/main" id="{8FB2ECEE-A889-E22A-3D12-7E513E144F0E}"/>
                </a:ext>
              </a:extLst>
            </p:cNvPr>
            <p:cNvSpPr/>
            <p:nvPr/>
          </p:nvSpPr>
          <p:spPr>
            <a:xfrm rot="18899994" flipV="1">
              <a:off x="263968" y="5670739"/>
              <a:ext cx="1853973" cy="9269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58746"/>
                <a:gd name="f7" fmla="val 1329373"/>
                <a:gd name="f8" fmla="val 2063565"/>
                <a:gd name="f9" fmla="val 595181"/>
                <a:gd name="f10" fmla="val 1994059"/>
                <a:gd name="f11" fmla="val 962277"/>
                <a:gd name="f12" fmla="val 1696469"/>
                <a:gd name="f13" fmla="val 664687"/>
                <a:gd name="f14" fmla="+- 0 0 -90"/>
                <a:gd name="f15" fmla="*/ f3 1 2658746"/>
                <a:gd name="f16" fmla="*/ f4 1 1329373"/>
                <a:gd name="f17" fmla="+- f7 0 f5"/>
                <a:gd name="f18" fmla="+- f6 0 f5"/>
                <a:gd name="f19" fmla="*/ f14 f0 1"/>
                <a:gd name="f20" fmla="*/ f18 1 2658746"/>
                <a:gd name="f21" fmla="*/ f17 1 1329373"/>
                <a:gd name="f22" fmla="*/ 1329373 f18 1"/>
                <a:gd name="f23" fmla="*/ 0 f17 1"/>
                <a:gd name="f24" fmla="*/ 2658746 f18 1"/>
                <a:gd name="f25" fmla="*/ 1329373 f17 1"/>
                <a:gd name="f26" fmla="*/ 1994059 f18 1"/>
                <a:gd name="f27" fmla="*/ 664687 f17 1"/>
                <a:gd name="f28" fmla="*/ 664687 f18 1"/>
                <a:gd name="f29" fmla="*/ 0 f18 1"/>
                <a:gd name="f30" fmla="*/ f19 1 f2"/>
                <a:gd name="f31" fmla="*/ f22 1 2658746"/>
                <a:gd name="f32" fmla="*/ f23 1 1329373"/>
                <a:gd name="f33" fmla="*/ f24 1 2658746"/>
                <a:gd name="f34" fmla="*/ f25 1 1329373"/>
                <a:gd name="f35" fmla="*/ f26 1 2658746"/>
                <a:gd name="f36" fmla="*/ f27 1 1329373"/>
                <a:gd name="f37" fmla="*/ f28 1 2658746"/>
                <a:gd name="f38" fmla="*/ f29 1 265874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1"/>
                <a:gd name="f50" fmla="*/ f37 1 f20"/>
                <a:gd name="f51" fmla="*/ f38 1 f20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5 1"/>
                <a:gd name="f63" fmla="*/ f5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56" y="f61"/>
                </a:cxn>
                <a:cxn ang="f43">
                  <a:pos x="f62" y="f59"/>
                </a:cxn>
                <a:cxn ang="f43">
                  <a:pos x="f63" y="f59"/>
                </a:cxn>
                <a:cxn ang="f43">
                  <a:pos x="f56" y="f57"/>
                </a:cxn>
              </a:cxnLst>
              <a:rect l="f52" t="f55" r="f53" b="f54"/>
              <a:pathLst>
                <a:path w="2658746" h="1329373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lnTo>
                    <a:pt x="f10" y="f7"/>
                  </a:lnTo>
                  <a:cubicBezTo>
                    <a:pt x="f10" y="f11"/>
                    <a:pt x="f12" y="f13"/>
                    <a:pt x="f7" y="f13"/>
                  </a:cubicBezTo>
                  <a:cubicBezTo>
                    <a:pt x="f11" y="f13"/>
                    <a:pt x="f13" y="f11"/>
                    <a:pt x="f13" y="f7"/>
                  </a:cubicBezTo>
                  <a:lnTo>
                    <a:pt x="f5" y="f7"/>
                  </a:lnTo>
                  <a:cubicBezTo>
                    <a:pt x="f5" y="f9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1B192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  <p:sp>
          <p:nvSpPr>
            <p:cNvPr id="4" name="Freeform: Shape 35">
              <a:extLst>
                <a:ext uri="{FF2B5EF4-FFF2-40B4-BE49-F238E27FC236}">
                  <a16:creationId xmlns:a16="http://schemas.microsoft.com/office/drawing/2014/main" id="{8E49E3FA-99D1-16AC-F612-C0564C120E23}"/>
                </a:ext>
              </a:extLst>
            </p:cNvPr>
            <p:cNvSpPr/>
            <p:nvPr/>
          </p:nvSpPr>
          <p:spPr>
            <a:xfrm rot="18899994" flipV="1">
              <a:off x="215431" y="5531787"/>
              <a:ext cx="1853973" cy="10930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58746"/>
                <a:gd name="f7" fmla="val 1329373"/>
                <a:gd name="f8" fmla="val 2063565"/>
                <a:gd name="f9" fmla="val 595181"/>
                <a:gd name="f10" fmla="val 1994059"/>
                <a:gd name="f11" fmla="val 962277"/>
                <a:gd name="f12" fmla="val 1696469"/>
                <a:gd name="f13" fmla="val 664687"/>
                <a:gd name="f14" fmla="+- 0 0 -90"/>
                <a:gd name="f15" fmla="*/ f3 1 2658746"/>
                <a:gd name="f16" fmla="*/ f4 1 1329373"/>
                <a:gd name="f17" fmla="+- f7 0 f5"/>
                <a:gd name="f18" fmla="+- f6 0 f5"/>
                <a:gd name="f19" fmla="*/ f14 f0 1"/>
                <a:gd name="f20" fmla="*/ f18 1 2658746"/>
                <a:gd name="f21" fmla="*/ f17 1 1329373"/>
                <a:gd name="f22" fmla="*/ 1329373 f18 1"/>
                <a:gd name="f23" fmla="*/ 0 f17 1"/>
                <a:gd name="f24" fmla="*/ 2658746 f18 1"/>
                <a:gd name="f25" fmla="*/ 1329373 f17 1"/>
                <a:gd name="f26" fmla="*/ 1994059 f18 1"/>
                <a:gd name="f27" fmla="*/ 664687 f17 1"/>
                <a:gd name="f28" fmla="*/ 664687 f18 1"/>
                <a:gd name="f29" fmla="*/ 0 f18 1"/>
                <a:gd name="f30" fmla="*/ f19 1 f2"/>
                <a:gd name="f31" fmla="*/ f22 1 2658746"/>
                <a:gd name="f32" fmla="*/ f23 1 1329373"/>
                <a:gd name="f33" fmla="*/ f24 1 2658746"/>
                <a:gd name="f34" fmla="*/ f25 1 1329373"/>
                <a:gd name="f35" fmla="*/ f26 1 2658746"/>
                <a:gd name="f36" fmla="*/ f27 1 1329373"/>
                <a:gd name="f37" fmla="*/ f28 1 2658746"/>
                <a:gd name="f38" fmla="*/ f29 1 265874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1"/>
                <a:gd name="f50" fmla="*/ f37 1 f20"/>
                <a:gd name="f51" fmla="*/ f38 1 f20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5 1"/>
                <a:gd name="f63" fmla="*/ f5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56" y="f61"/>
                </a:cxn>
                <a:cxn ang="f43">
                  <a:pos x="f62" y="f59"/>
                </a:cxn>
                <a:cxn ang="f43">
                  <a:pos x="f63" y="f59"/>
                </a:cxn>
                <a:cxn ang="f43">
                  <a:pos x="f56" y="f57"/>
                </a:cxn>
              </a:cxnLst>
              <a:rect l="f52" t="f55" r="f53" b="f54"/>
              <a:pathLst>
                <a:path w="2658746" h="1329373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lnTo>
                    <a:pt x="f10" y="f7"/>
                  </a:lnTo>
                  <a:cubicBezTo>
                    <a:pt x="f10" y="f11"/>
                    <a:pt x="f12" y="f13"/>
                    <a:pt x="f7" y="f13"/>
                  </a:cubicBezTo>
                  <a:cubicBezTo>
                    <a:pt x="f11" y="f13"/>
                    <a:pt x="f13" y="f11"/>
                    <a:pt x="f13" y="f7"/>
                  </a:cubicBezTo>
                  <a:lnTo>
                    <a:pt x="f5" y="f7"/>
                  </a:lnTo>
                  <a:cubicBezTo>
                    <a:pt x="f5" y="f9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7771B2">
                <a:alpha val="4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  <p:sp>
          <p:nvSpPr>
            <p:cNvPr id="5" name="Oval 36">
              <a:extLst>
                <a:ext uri="{FF2B5EF4-FFF2-40B4-BE49-F238E27FC236}">
                  <a16:creationId xmlns:a16="http://schemas.microsoft.com/office/drawing/2014/main" id="{28072AB8-0B29-7044-65F6-03753FF2CB5C}"/>
                </a:ext>
              </a:extLst>
            </p:cNvPr>
            <p:cNvSpPr/>
            <p:nvPr/>
          </p:nvSpPr>
          <p:spPr>
            <a:xfrm rot="13500015" flipV="1">
              <a:off x="1298708" y="5081213"/>
              <a:ext cx="107094" cy="46659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2C284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8548361A-2D8C-F001-BC2D-323E91EFA589}"/>
                </a:ext>
              </a:extLst>
            </p:cNvPr>
            <p:cNvSpPr/>
            <p:nvPr/>
          </p:nvSpPr>
          <p:spPr>
            <a:xfrm rot="13500015" flipV="1">
              <a:off x="317685" y="6062245"/>
              <a:ext cx="107094" cy="46659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2C284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</p:grpSp>
      <p:sp>
        <p:nvSpPr>
          <p:cNvPr id="7" name="Freeform: Shape 18">
            <a:extLst>
              <a:ext uri="{FF2B5EF4-FFF2-40B4-BE49-F238E27FC236}">
                <a16:creationId xmlns:a16="http://schemas.microsoft.com/office/drawing/2014/main" id="{2B316AD5-B6BC-FC80-8146-A9C82A38889D}"/>
              </a:ext>
            </a:extLst>
          </p:cNvPr>
          <p:cNvSpPr/>
          <p:nvPr/>
        </p:nvSpPr>
        <p:spPr>
          <a:xfrm rot="2700006">
            <a:off x="10834944" y="171268"/>
            <a:ext cx="1079997" cy="12629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80000"/>
              <a:gd name="f7" fmla="val 1262947"/>
              <a:gd name="f8" fmla="val 540000"/>
              <a:gd name="f9" fmla="val 1064374"/>
              <a:gd name="f10" fmla="val 931034"/>
              <a:gd name="f11" fmla="val 1069029"/>
              <a:gd name="f12" fmla="val 938533"/>
              <a:gd name="f13" fmla="val 1076223"/>
              <a:gd name="f14" fmla="val 956109"/>
              <a:gd name="f15" fmla="val 974307"/>
              <a:gd name="f16" fmla="val 992947"/>
              <a:gd name="f17" fmla="val 1142064"/>
              <a:gd name="f18" fmla="val 838234"/>
              <a:gd name="f19" fmla="val 241766"/>
              <a:gd name="f20" fmla="val 3778"/>
              <a:gd name="f21" fmla="val 10971"/>
              <a:gd name="f22" fmla="val 15626"/>
              <a:gd name="f23" fmla="+- 0 0 -90"/>
              <a:gd name="f24" fmla="*/ f3 1 1080000"/>
              <a:gd name="f25" fmla="*/ f4 1 1262947"/>
              <a:gd name="f26" fmla="+- f7 0 f5"/>
              <a:gd name="f27" fmla="+- f6 0 f5"/>
              <a:gd name="f28" fmla="*/ f23 f0 1"/>
              <a:gd name="f29" fmla="*/ f27 1 1080000"/>
              <a:gd name="f30" fmla="*/ f26 1 1262947"/>
              <a:gd name="f31" fmla="*/ 540000 f27 1"/>
              <a:gd name="f32" fmla="*/ 0 f26 1"/>
              <a:gd name="f33" fmla="*/ 1080000 f27 1"/>
              <a:gd name="f34" fmla="*/ 931034 f26 1"/>
              <a:gd name="f35" fmla="*/ 1064374 f27 1"/>
              <a:gd name="f36" fmla="*/ 1069029 f27 1"/>
              <a:gd name="f37" fmla="*/ 938533 f26 1"/>
              <a:gd name="f38" fmla="*/ 992947 f26 1"/>
              <a:gd name="f39" fmla="*/ 1262947 f26 1"/>
              <a:gd name="f40" fmla="*/ 0 f27 1"/>
              <a:gd name="f41" fmla="*/ 10971 f27 1"/>
              <a:gd name="f42" fmla="*/ 15626 f27 1"/>
              <a:gd name="f43" fmla="*/ f28 1 f2"/>
              <a:gd name="f44" fmla="*/ f31 1 1080000"/>
              <a:gd name="f45" fmla="*/ f32 1 1262947"/>
              <a:gd name="f46" fmla="*/ f33 1 1080000"/>
              <a:gd name="f47" fmla="*/ f34 1 1262947"/>
              <a:gd name="f48" fmla="*/ f35 1 1080000"/>
              <a:gd name="f49" fmla="*/ f36 1 1080000"/>
              <a:gd name="f50" fmla="*/ f37 1 1262947"/>
              <a:gd name="f51" fmla="*/ f38 1 1262947"/>
              <a:gd name="f52" fmla="*/ f39 1 1262947"/>
              <a:gd name="f53" fmla="*/ f40 1 1080000"/>
              <a:gd name="f54" fmla="*/ f41 1 1080000"/>
              <a:gd name="f55" fmla="*/ f42 1 1080000"/>
              <a:gd name="f56" fmla="*/ f5 1 f29"/>
              <a:gd name="f57" fmla="*/ f6 1 f29"/>
              <a:gd name="f58" fmla="*/ f5 1 f30"/>
              <a:gd name="f59" fmla="*/ f7 1 f30"/>
              <a:gd name="f60" fmla="+- f43 0 f1"/>
              <a:gd name="f61" fmla="*/ f44 1 f29"/>
              <a:gd name="f62" fmla="*/ f45 1 f30"/>
              <a:gd name="f63" fmla="*/ f48 1 f29"/>
              <a:gd name="f64" fmla="*/ f47 1 f30"/>
              <a:gd name="f65" fmla="*/ f49 1 f29"/>
              <a:gd name="f66" fmla="*/ f50 1 f30"/>
              <a:gd name="f67" fmla="*/ f46 1 f29"/>
              <a:gd name="f68" fmla="*/ f51 1 f30"/>
              <a:gd name="f69" fmla="*/ f52 1 f30"/>
              <a:gd name="f70" fmla="*/ f53 1 f29"/>
              <a:gd name="f71" fmla="*/ f54 1 f29"/>
              <a:gd name="f72" fmla="*/ f55 1 f29"/>
              <a:gd name="f73" fmla="*/ f56 f24 1"/>
              <a:gd name="f74" fmla="*/ f57 f24 1"/>
              <a:gd name="f75" fmla="*/ f59 f25 1"/>
              <a:gd name="f76" fmla="*/ f58 f25 1"/>
              <a:gd name="f77" fmla="*/ f61 f24 1"/>
              <a:gd name="f78" fmla="*/ f62 f25 1"/>
              <a:gd name="f79" fmla="*/ f63 f24 1"/>
              <a:gd name="f80" fmla="*/ f64 f25 1"/>
              <a:gd name="f81" fmla="*/ f65 f24 1"/>
              <a:gd name="f82" fmla="*/ f66 f25 1"/>
              <a:gd name="f83" fmla="*/ f67 f24 1"/>
              <a:gd name="f84" fmla="*/ f68 f25 1"/>
              <a:gd name="f85" fmla="*/ f69 f25 1"/>
              <a:gd name="f86" fmla="*/ f70 f24 1"/>
              <a:gd name="f87" fmla="*/ f71 f24 1"/>
              <a:gd name="f88" fmla="*/ f7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0">
                <a:pos x="f77" y="f78"/>
              </a:cxn>
              <a:cxn ang="f60">
                <a:pos x="f79" y="f80"/>
              </a:cxn>
              <a:cxn ang="f60">
                <a:pos x="f81" y="f82"/>
              </a:cxn>
              <a:cxn ang="f60">
                <a:pos x="f83" y="f84"/>
              </a:cxn>
              <a:cxn ang="f60">
                <a:pos x="f77" y="f85"/>
              </a:cxn>
              <a:cxn ang="f60">
                <a:pos x="f86" y="f84"/>
              </a:cxn>
              <a:cxn ang="f60">
                <a:pos x="f87" y="f82"/>
              </a:cxn>
              <a:cxn ang="f60">
                <a:pos x="f88" y="f80"/>
              </a:cxn>
              <a:cxn ang="f60">
                <a:pos x="f77" y="f78"/>
              </a:cxn>
            </a:cxnLst>
            <a:rect l="f73" t="f76" r="f74" b="f75"/>
            <a:pathLst>
              <a:path w="1080000" h="1262947">
                <a:moveTo>
                  <a:pt x="f8" y="f5"/>
                </a:move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6" y="f15"/>
                  <a:pt x="f6" y="f16"/>
                </a:cubicBezTo>
                <a:cubicBezTo>
                  <a:pt x="f6" y="f17"/>
                  <a:pt x="f18" y="f7"/>
                  <a:pt x="f8" y="f7"/>
                </a:cubicBezTo>
                <a:cubicBezTo>
                  <a:pt x="f19" y="f7"/>
                  <a:pt x="f5" y="f17"/>
                  <a:pt x="f5" y="f16"/>
                </a:cubicBezTo>
                <a:cubicBezTo>
                  <a:pt x="f5" y="f15"/>
                  <a:pt x="f20" y="f14"/>
                  <a:pt x="f21" y="f12"/>
                </a:cubicBezTo>
                <a:lnTo>
                  <a:pt x="f22" y="f10"/>
                </a:lnTo>
                <a:lnTo>
                  <a:pt x="f8" y="f5"/>
                </a:lnTo>
                <a:close/>
              </a:path>
            </a:pathLst>
          </a:custGeom>
          <a:gradFill>
            <a:gsLst>
              <a:gs pos="0">
                <a:srgbClr val="2C284A"/>
              </a:gs>
              <a:gs pos="100000">
                <a:srgbClr val="454075"/>
              </a:gs>
            </a:gsLst>
            <a:lin ang="6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8" name="Oval 19">
            <a:extLst>
              <a:ext uri="{FF2B5EF4-FFF2-40B4-BE49-F238E27FC236}">
                <a16:creationId xmlns:a16="http://schemas.microsoft.com/office/drawing/2014/main" id="{28FA8A33-8CF7-792B-C8CD-C5C9F61B30D2}"/>
              </a:ext>
            </a:extLst>
          </p:cNvPr>
          <p:cNvSpPr/>
          <p:nvPr/>
        </p:nvSpPr>
        <p:spPr>
          <a:xfrm rot="8099985">
            <a:off x="10849329" y="518340"/>
            <a:ext cx="539998" cy="10799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23213C"/>
              </a:gs>
              <a:gs pos="100000">
                <a:srgbClr val="2C284A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9" name="Oval 24">
            <a:extLst>
              <a:ext uri="{FF2B5EF4-FFF2-40B4-BE49-F238E27FC236}">
                <a16:creationId xmlns:a16="http://schemas.microsoft.com/office/drawing/2014/main" id="{948ECB68-DA5F-7BDC-8A49-E9D8CB6C6E2A}"/>
              </a:ext>
            </a:extLst>
          </p:cNvPr>
          <p:cNvSpPr/>
          <p:nvPr/>
        </p:nvSpPr>
        <p:spPr>
          <a:xfrm>
            <a:off x="1800801" y="2472857"/>
            <a:ext cx="359999" cy="359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1B192E"/>
              </a:gs>
              <a:gs pos="100000">
                <a:srgbClr val="7771B2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7245C1-CFF4-599F-1ECC-4A139AAFBF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49270"/>
            <a:ext cx="11097551" cy="13319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6BCC78D-80D3-C4ED-8835-9703203EA74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861" y="1731370"/>
            <a:ext cx="3563938" cy="535353"/>
          </a:xfrm>
        </p:spPr>
        <p:txBody>
          <a:bodyPr anchor="b"/>
          <a:lstStyle>
            <a:lvl1pPr marL="0" indent="0">
              <a:buNone/>
              <a:defRPr cap="all" spc="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C654675-2E1F-8B8C-AC34-366F3674C54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59475" y="2432304"/>
            <a:ext cx="3563938" cy="351555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4B76F09-EFC2-7D98-B9B4-2171D300DF6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41571" y="1731370"/>
            <a:ext cx="3566160" cy="535353"/>
          </a:xfrm>
        </p:spPr>
        <p:txBody>
          <a:bodyPr anchor="b"/>
          <a:lstStyle>
            <a:lvl1pPr>
              <a:buNone/>
              <a:defRPr cap="all" spc="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ED7F3A1-8C36-14F7-18B6-B822B04B5EC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341571" y="2427366"/>
            <a:ext cx="3508753" cy="351555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81B5AF8-F971-40AF-1586-FEB7739248E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139659" y="1731370"/>
            <a:ext cx="3566160" cy="535353"/>
          </a:xfrm>
        </p:spPr>
        <p:txBody>
          <a:bodyPr anchor="b"/>
          <a:lstStyle>
            <a:lvl1pPr>
              <a:buNone/>
              <a:defRPr cap="all" spc="2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3798728F-26BA-73FF-6152-419B3D64E83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139659" y="2427366"/>
            <a:ext cx="3508753" cy="351555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E68D4F0-D994-82C7-5226-694CDB2ECC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Tuesday, February 2, 20XX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169E9BEB-EE22-AAEC-A645-D9EB5125F47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5D8719F-829E-9A1B-67FD-9659AA67CE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fld id="{21551092-BA27-46E4-93B4-1BA2D7542AF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849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FEFD2-C02C-F832-8315-399F726742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4508504"/>
            <a:ext cx="4500557" cy="1562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ABCA2592-F780-8047-9707-1C5EA892B7C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3776472"/>
          </a:xfrm>
          <a:solidFill>
            <a:srgbClr val="A3A3C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4F3036B4-9D49-D80C-BDD3-17A0D284494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262408" y="4508504"/>
            <a:ext cx="6221413" cy="1563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0DBAD864-6D5B-BB16-4505-A4465E1F095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Tuesday, February 2, 20XX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779F47C-D4E4-F923-C282-0279D6EB1F0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DA1E1BC-492B-EA38-6C46-DFA8CD0781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fld id="{D51F897A-FDC1-4F56-99CC-412DB77E81A2}" type="slidenum"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E045A6-E850-BE0E-E7EF-D2945D0E96EE}"/>
              </a:ext>
            </a:extLst>
          </p:cNvPr>
          <p:cNvSpPr/>
          <p:nvPr/>
        </p:nvSpPr>
        <p:spPr>
          <a:xfrm>
            <a:off x="1225771" y="3852220"/>
            <a:ext cx="359999" cy="359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1B192E"/>
              </a:gs>
              <a:gs pos="100000">
                <a:srgbClr val="7771B2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67896114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09CF3-059D-2014-CEAC-28CAD563EA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49270"/>
            <a:ext cx="5437186" cy="2986238"/>
          </a:xfrm>
        </p:spPr>
        <p:txBody>
          <a:bodyPr anchor="b"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BD5B5-04F0-54DB-96AB-39920E9FE92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0861" y="3827614"/>
            <a:ext cx="5437186" cy="2265215"/>
          </a:xfrm>
        </p:spPr>
        <p:txBody>
          <a:bodyPr/>
          <a:lstStyle>
            <a:lvl1pPr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Picture Placeholder 39">
            <a:extLst>
              <a:ext uri="{FF2B5EF4-FFF2-40B4-BE49-F238E27FC236}">
                <a16:creationId xmlns:a16="http://schemas.microsoft.com/office/drawing/2014/main" id="{18B3AE0A-443B-FEDA-B017-2B7E64E6FA7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556248" y="548640"/>
            <a:ext cx="5084064" cy="2880360"/>
          </a:xfrm>
          <a:solidFill>
            <a:srgbClr val="A3A3C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41">
            <a:extLst>
              <a:ext uri="{FF2B5EF4-FFF2-40B4-BE49-F238E27FC236}">
                <a16:creationId xmlns:a16="http://schemas.microsoft.com/office/drawing/2014/main" id="{43CFE88E-397A-187A-5BC2-EC4CADCA392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556248" y="3429000"/>
            <a:ext cx="5084064" cy="2880360"/>
          </a:xfrm>
          <a:solidFill>
            <a:srgbClr val="A3A3C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grpSp>
        <p:nvGrpSpPr>
          <p:cNvPr id="6" name="Group 42">
            <a:extLst>
              <a:ext uri="{FF2B5EF4-FFF2-40B4-BE49-F238E27FC236}">
                <a16:creationId xmlns:a16="http://schemas.microsoft.com/office/drawing/2014/main" id="{547CFE8B-FAE0-6311-6B13-AED16A007022}"/>
              </a:ext>
            </a:extLst>
          </p:cNvPr>
          <p:cNvGrpSpPr/>
          <p:nvPr/>
        </p:nvGrpSpPr>
        <p:grpSpPr>
          <a:xfrm>
            <a:off x="11161348" y="125397"/>
            <a:ext cx="1404697" cy="1155644"/>
            <a:chOff x="11161348" y="125397"/>
            <a:chExt cx="1404697" cy="1155644"/>
          </a:xfrm>
        </p:grpSpPr>
        <p:sp>
          <p:nvSpPr>
            <p:cNvPr id="7" name="Freeform: Shape 43">
              <a:extLst>
                <a:ext uri="{FF2B5EF4-FFF2-40B4-BE49-F238E27FC236}">
                  <a16:creationId xmlns:a16="http://schemas.microsoft.com/office/drawing/2014/main" id="{B83D7892-FC37-C608-A2BE-7BC106C262AB}"/>
                </a:ext>
              </a:extLst>
            </p:cNvPr>
            <p:cNvSpPr/>
            <p:nvPr/>
          </p:nvSpPr>
          <p:spPr>
            <a:xfrm rot="18900010">
              <a:off x="11161348" y="125397"/>
              <a:ext cx="1341671" cy="9269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41675"/>
                <a:gd name="f7" fmla="val 926985"/>
                <a:gd name="f8" fmla="val 1049126"/>
                <a:gd name="f9" fmla="val 8962"/>
                <a:gd name="f10" fmla="val 301511"/>
                <a:gd name="f11" fmla="val 1130649"/>
                <a:gd name="f12" fmla="val 512537"/>
                <a:gd name="f13" fmla="val 1107397"/>
                <a:gd name="f14" fmla="val 499917"/>
                <a:gd name="f15" fmla="val 1051945"/>
                <a:gd name="f16" fmla="val 476462"/>
                <a:gd name="f17" fmla="val 990979"/>
                <a:gd name="f18" fmla="val 463493"/>
                <a:gd name="f19" fmla="val 671005"/>
                <a:gd name="f20" fmla="val 415026"/>
                <a:gd name="f21" fmla="val 415025"/>
                <a:gd name="f22" fmla="val 958982"/>
                <a:gd name="f23" fmla="val 990601"/>
                <a:gd name="f24" fmla="val 1621"/>
                <a:gd name="f25" fmla="val 1021763"/>
                <a:gd name="f26" fmla="val 4786"/>
                <a:gd name="f27" fmla="+- 0 0 -90"/>
                <a:gd name="f28" fmla="*/ f3 1 1341675"/>
                <a:gd name="f29" fmla="*/ f4 1 926985"/>
                <a:gd name="f30" fmla="+- f7 0 f5"/>
                <a:gd name="f31" fmla="+- f6 0 f5"/>
                <a:gd name="f32" fmla="*/ f27 f0 1"/>
                <a:gd name="f33" fmla="*/ f31 1 1341675"/>
                <a:gd name="f34" fmla="*/ f30 1 926985"/>
                <a:gd name="f35" fmla="*/ 1049126 f31 1"/>
                <a:gd name="f36" fmla="*/ 8962 f30 1"/>
                <a:gd name="f37" fmla="*/ 1341675 f31 1"/>
                <a:gd name="f38" fmla="*/ 301511 f30 1"/>
                <a:gd name="f39" fmla="*/ 1130649 f31 1"/>
                <a:gd name="f40" fmla="*/ 512537 f30 1"/>
                <a:gd name="f41" fmla="*/ 1107397 f31 1"/>
                <a:gd name="f42" fmla="*/ 499917 f30 1"/>
                <a:gd name="f43" fmla="*/ 926985 f31 1"/>
                <a:gd name="f44" fmla="*/ 463493 f30 1"/>
                <a:gd name="f45" fmla="*/ 463493 f31 1"/>
                <a:gd name="f46" fmla="*/ 926985 f30 1"/>
                <a:gd name="f47" fmla="*/ 0 f31 1"/>
                <a:gd name="f48" fmla="*/ 0 f30 1"/>
                <a:gd name="f49" fmla="*/ 1021763 f31 1"/>
                <a:gd name="f50" fmla="*/ 4786 f30 1"/>
                <a:gd name="f51" fmla="*/ f32 1 f2"/>
                <a:gd name="f52" fmla="*/ f35 1 1341675"/>
                <a:gd name="f53" fmla="*/ f36 1 926985"/>
                <a:gd name="f54" fmla="*/ f37 1 1341675"/>
                <a:gd name="f55" fmla="*/ f38 1 926985"/>
                <a:gd name="f56" fmla="*/ f39 1 1341675"/>
                <a:gd name="f57" fmla="*/ f40 1 926985"/>
                <a:gd name="f58" fmla="*/ f41 1 1341675"/>
                <a:gd name="f59" fmla="*/ f42 1 926985"/>
                <a:gd name="f60" fmla="*/ f43 1 1341675"/>
                <a:gd name="f61" fmla="*/ f44 1 926985"/>
                <a:gd name="f62" fmla="*/ f45 1 1341675"/>
                <a:gd name="f63" fmla="*/ f46 1 926985"/>
                <a:gd name="f64" fmla="*/ f47 1 1341675"/>
                <a:gd name="f65" fmla="*/ f48 1 926985"/>
                <a:gd name="f66" fmla="*/ f49 1 1341675"/>
                <a:gd name="f67" fmla="*/ f50 1 926985"/>
                <a:gd name="f68" fmla="*/ f5 1 f33"/>
                <a:gd name="f69" fmla="*/ f6 1 f33"/>
                <a:gd name="f70" fmla="*/ f5 1 f34"/>
                <a:gd name="f71" fmla="*/ f7 1 f34"/>
                <a:gd name="f72" fmla="+- f51 0 f1"/>
                <a:gd name="f73" fmla="*/ f52 1 f33"/>
                <a:gd name="f74" fmla="*/ f53 1 f34"/>
                <a:gd name="f75" fmla="*/ f54 1 f33"/>
                <a:gd name="f76" fmla="*/ f55 1 f34"/>
                <a:gd name="f77" fmla="*/ f56 1 f33"/>
                <a:gd name="f78" fmla="*/ f57 1 f34"/>
                <a:gd name="f79" fmla="*/ f58 1 f33"/>
                <a:gd name="f80" fmla="*/ f59 1 f34"/>
                <a:gd name="f81" fmla="*/ f60 1 f33"/>
                <a:gd name="f82" fmla="*/ f61 1 f34"/>
                <a:gd name="f83" fmla="*/ f62 1 f33"/>
                <a:gd name="f84" fmla="*/ f63 1 f34"/>
                <a:gd name="f85" fmla="*/ f64 1 f33"/>
                <a:gd name="f86" fmla="*/ f65 1 f34"/>
                <a:gd name="f87" fmla="*/ f66 1 f33"/>
                <a:gd name="f88" fmla="*/ f67 1 f34"/>
                <a:gd name="f89" fmla="*/ f68 f28 1"/>
                <a:gd name="f90" fmla="*/ f69 f28 1"/>
                <a:gd name="f91" fmla="*/ f71 f29 1"/>
                <a:gd name="f92" fmla="*/ f70 f29 1"/>
                <a:gd name="f93" fmla="*/ f73 f28 1"/>
                <a:gd name="f94" fmla="*/ f74 f29 1"/>
                <a:gd name="f95" fmla="*/ f75 f28 1"/>
                <a:gd name="f96" fmla="*/ f76 f29 1"/>
                <a:gd name="f97" fmla="*/ f77 f28 1"/>
                <a:gd name="f98" fmla="*/ f78 f29 1"/>
                <a:gd name="f99" fmla="*/ f79 f28 1"/>
                <a:gd name="f100" fmla="*/ f80 f29 1"/>
                <a:gd name="f101" fmla="*/ f81 f28 1"/>
                <a:gd name="f102" fmla="*/ f82 f29 1"/>
                <a:gd name="f103" fmla="*/ f83 f28 1"/>
                <a:gd name="f104" fmla="*/ f84 f29 1"/>
                <a:gd name="f105" fmla="*/ f85 f28 1"/>
                <a:gd name="f106" fmla="*/ f86 f29 1"/>
                <a:gd name="f107" fmla="*/ f87 f28 1"/>
                <a:gd name="f108" fmla="*/ f88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2">
                  <a:pos x="f93" y="f94"/>
                </a:cxn>
                <a:cxn ang="f72">
                  <a:pos x="f95" y="f96"/>
                </a:cxn>
                <a:cxn ang="f72">
                  <a:pos x="f97" y="f98"/>
                </a:cxn>
                <a:cxn ang="f72">
                  <a:pos x="f99" y="f100"/>
                </a:cxn>
                <a:cxn ang="f72">
                  <a:pos x="f101" y="f102"/>
                </a:cxn>
                <a:cxn ang="f72">
                  <a:pos x="f103" y="f104"/>
                </a:cxn>
                <a:cxn ang="f72">
                  <a:pos x="f105" y="f104"/>
                </a:cxn>
                <a:cxn ang="f72">
                  <a:pos x="f101" y="f106"/>
                </a:cxn>
                <a:cxn ang="f72">
                  <a:pos x="f107" y="f108"/>
                </a:cxn>
              </a:cxnLst>
              <a:rect l="f89" t="f92" r="f90" b="f91"/>
              <a:pathLst>
                <a:path w="1341675" h="926985">
                  <a:moveTo>
                    <a:pt x="f8" y="f9"/>
                  </a:moveTo>
                  <a:lnTo>
                    <a:pt x="f6" y="f10"/>
                  </a:ln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7" y="f18"/>
                  </a:cubicBezTo>
                  <a:cubicBezTo>
                    <a:pt x="f19" y="f18"/>
                    <a:pt x="f18" y="f19"/>
                    <a:pt x="f18" y="f7"/>
                  </a:cubicBezTo>
                  <a:lnTo>
                    <a:pt x="f5" y="f7"/>
                  </a:lnTo>
                  <a:cubicBezTo>
                    <a:pt x="f5" y="f20"/>
                    <a:pt x="f21" y="f5"/>
                    <a:pt x="f7" y="f5"/>
                  </a:cubicBezTo>
                  <a:cubicBezTo>
                    <a:pt x="f22" y="f5"/>
                    <a:pt x="f23" y="f24"/>
                    <a:pt x="f25" y="f26"/>
                  </a:cubicBezTo>
                  <a:close/>
                </a:path>
              </a:pathLst>
            </a:custGeom>
            <a:solidFill>
              <a:srgbClr val="1B192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  <p:sp>
          <p:nvSpPr>
            <p:cNvPr id="8" name="Oval 44">
              <a:extLst>
                <a:ext uri="{FF2B5EF4-FFF2-40B4-BE49-F238E27FC236}">
                  <a16:creationId xmlns:a16="http://schemas.microsoft.com/office/drawing/2014/main" id="{8386E317-270B-9388-7786-1EF2F3A64F23}"/>
                </a:ext>
              </a:extLst>
            </p:cNvPr>
            <p:cNvSpPr/>
            <p:nvPr/>
          </p:nvSpPr>
          <p:spPr>
            <a:xfrm rot="2700006">
              <a:off x="11798454" y="994199"/>
              <a:ext cx="107094" cy="46659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1B192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  <p:sp>
          <p:nvSpPr>
            <p:cNvPr id="9" name="Freeform: Shape 45">
              <a:extLst>
                <a:ext uri="{FF2B5EF4-FFF2-40B4-BE49-F238E27FC236}">
                  <a16:creationId xmlns:a16="http://schemas.microsoft.com/office/drawing/2014/main" id="{EBE02CAC-1CD8-6B55-F109-BD497BDDF63A}"/>
                </a:ext>
              </a:extLst>
            </p:cNvPr>
            <p:cNvSpPr/>
            <p:nvPr/>
          </p:nvSpPr>
          <p:spPr>
            <a:xfrm rot="18900010">
              <a:off x="11228589" y="129588"/>
              <a:ext cx="1337456" cy="10429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37455"/>
                <a:gd name="f7" fmla="val 1042921"/>
                <a:gd name="f8" fmla="val 1084058"/>
                <a:gd name="f9" fmla="val 16081"/>
                <a:gd name="f10" fmla="val 269477"/>
                <a:gd name="f11" fmla="val 1060775"/>
                <a:gd name="f12" fmla="val 546158"/>
                <a:gd name="f13" fmla="val 1020394"/>
                <a:gd name="f14" fmla="val 532055"/>
                <a:gd name="f15" fmla="val 990222"/>
                <a:gd name="f16" fmla="val 525109"/>
                <a:gd name="f17" fmla="val 958982"/>
                <a:gd name="f18" fmla="val 521461"/>
                <a:gd name="f19" fmla="val 926985"/>
                <a:gd name="f20" fmla="val 671005"/>
                <a:gd name="f21" fmla="val 463493"/>
                <a:gd name="f22" fmla="val 754927"/>
                <a:gd name="f23" fmla="val 463492"/>
                <a:gd name="f24" fmla="val 466932"/>
                <a:gd name="f25" fmla="val 415025"/>
                <a:gd name="f26" fmla="val 926984"/>
                <a:gd name="f27" fmla="val 990600"/>
                <a:gd name="f28" fmla="val 1824"/>
                <a:gd name="f29" fmla="val 1021763"/>
                <a:gd name="f30" fmla="val 5384"/>
                <a:gd name="f31" fmla="+- 0 0 -90"/>
                <a:gd name="f32" fmla="*/ f3 1 1337455"/>
                <a:gd name="f33" fmla="*/ f4 1 1042921"/>
                <a:gd name="f34" fmla="+- f7 0 f5"/>
                <a:gd name="f35" fmla="+- f6 0 f5"/>
                <a:gd name="f36" fmla="*/ f31 f0 1"/>
                <a:gd name="f37" fmla="*/ f35 1 1337455"/>
                <a:gd name="f38" fmla="*/ f34 1 1042921"/>
                <a:gd name="f39" fmla="*/ 1084058 f35 1"/>
                <a:gd name="f40" fmla="*/ 16081 f34 1"/>
                <a:gd name="f41" fmla="*/ 1337455 f35 1"/>
                <a:gd name="f42" fmla="*/ 269477 f34 1"/>
                <a:gd name="f43" fmla="*/ 1060775 f35 1"/>
                <a:gd name="f44" fmla="*/ 546158 f34 1"/>
                <a:gd name="f45" fmla="*/ 1020394 f35 1"/>
                <a:gd name="f46" fmla="*/ 532055 f34 1"/>
                <a:gd name="f47" fmla="*/ 926985 f35 1"/>
                <a:gd name="f48" fmla="*/ 521461 f34 1"/>
                <a:gd name="f49" fmla="*/ 463492 f35 1"/>
                <a:gd name="f50" fmla="*/ 1042921 f34 1"/>
                <a:gd name="f51" fmla="*/ 0 f35 1"/>
                <a:gd name="f52" fmla="*/ 926984 f35 1"/>
                <a:gd name="f53" fmla="*/ 0 f34 1"/>
                <a:gd name="f54" fmla="*/ 1021763 f35 1"/>
                <a:gd name="f55" fmla="*/ 5384 f34 1"/>
                <a:gd name="f56" fmla="*/ f36 1 f2"/>
                <a:gd name="f57" fmla="*/ f39 1 1337455"/>
                <a:gd name="f58" fmla="*/ f40 1 1042921"/>
                <a:gd name="f59" fmla="*/ f41 1 1337455"/>
                <a:gd name="f60" fmla="*/ f42 1 1042921"/>
                <a:gd name="f61" fmla="*/ f43 1 1337455"/>
                <a:gd name="f62" fmla="*/ f44 1 1042921"/>
                <a:gd name="f63" fmla="*/ f45 1 1337455"/>
                <a:gd name="f64" fmla="*/ f46 1 1042921"/>
                <a:gd name="f65" fmla="*/ f47 1 1337455"/>
                <a:gd name="f66" fmla="*/ f48 1 1042921"/>
                <a:gd name="f67" fmla="*/ f49 1 1337455"/>
                <a:gd name="f68" fmla="*/ f50 1 1042921"/>
                <a:gd name="f69" fmla="*/ f51 1 1337455"/>
                <a:gd name="f70" fmla="*/ f52 1 1337455"/>
                <a:gd name="f71" fmla="*/ f53 1 1042921"/>
                <a:gd name="f72" fmla="*/ f54 1 1337455"/>
                <a:gd name="f73" fmla="*/ f55 1 1042921"/>
                <a:gd name="f74" fmla="*/ f5 1 f37"/>
                <a:gd name="f75" fmla="*/ f6 1 f37"/>
                <a:gd name="f76" fmla="*/ f5 1 f38"/>
                <a:gd name="f77" fmla="*/ f7 1 f38"/>
                <a:gd name="f78" fmla="+- f56 0 f1"/>
                <a:gd name="f79" fmla="*/ f57 1 f37"/>
                <a:gd name="f80" fmla="*/ f58 1 f38"/>
                <a:gd name="f81" fmla="*/ f59 1 f37"/>
                <a:gd name="f82" fmla="*/ f60 1 f38"/>
                <a:gd name="f83" fmla="*/ f61 1 f37"/>
                <a:gd name="f84" fmla="*/ f62 1 f38"/>
                <a:gd name="f85" fmla="*/ f63 1 f37"/>
                <a:gd name="f86" fmla="*/ f64 1 f38"/>
                <a:gd name="f87" fmla="*/ f65 1 f37"/>
                <a:gd name="f88" fmla="*/ f66 1 f38"/>
                <a:gd name="f89" fmla="*/ f67 1 f37"/>
                <a:gd name="f90" fmla="*/ f68 1 f38"/>
                <a:gd name="f91" fmla="*/ f69 1 f37"/>
                <a:gd name="f92" fmla="*/ f70 1 f37"/>
                <a:gd name="f93" fmla="*/ f71 1 f38"/>
                <a:gd name="f94" fmla="*/ f72 1 f37"/>
                <a:gd name="f95" fmla="*/ f73 1 f38"/>
                <a:gd name="f96" fmla="*/ f74 f32 1"/>
                <a:gd name="f97" fmla="*/ f75 f32 1"/>
                <a:gd name="f98" fmla="*/ f77 f33 1"/>
                <a:gd name="f99" fmla="*/ f76 f33 1"/>
                <a:gd name="f100" fmla="*/ f79 f32 1"/>
                <a:gd name="f101" fmla="*/ f80 f33 1"/>
                <a:gd name="f102" fmla="*/ f81 f32 1"/>
                <a:gd name="f103" fmla="*/ f82 f33 1"/>
                <a:gd name="f104" fmla="*/ f83 f32 1"/>
                <a:gd name="f105" fmla="*/ f84 f33 1"/>
                <a:gd name="f106" fmla="*/ f85 f32 1"/>
                <a:gd name="f107" fmla="*/ f86 f33 1"/>
                <a:gd name="f108" fmla="*/ f87 f32 1"/>
                <a:gd name="f109" fmla="*/ f88 f33 1"/>
                <a:gd name="f110" fmla="*/ f89 f32 1"/>
                <a:gd name="f111" fmla="*/ f90 f33 1"/>
                <a:gd name="f112" fmla="*/ f91 f32 1"/>
                <a:gd name="f113" fmla="*/ f92 f32 1"/>
                <a:gd name="f114" fmla="*/ f93 f33 1"/>
                <a:gd name="f115" fmla="*/ f94 f32 1"/>
                <a:gd name="f116" fmla="*/ f95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00" y="f101"/>
                </a:cxn>
                <a:cxn ang="f78">
                  <a:pos x="f102" y="f103"/>
                </a:cxn>
                <a:cxn ang="f78">
                  <a:pos x="f104" y="f105"/>
                </a:cxn>
                <a:cxn ang="f78">
                  <a:pos x="f106" y="f107"/>
                </a:cxn>
                <a:cxn ang="f78">
                  <a:pos x="f108" y="f109"/>
                </a:cxn>
                <a:cxn ang="f78">
                  <a:pos x="f110" y="f111"/>
                </a:cxn>
                <a:cxn ang="f78">
                  <a:pos x="f112" y="f111"/>
                </a:cxn>
                <a:cxn ang="f78">
                  <a:pos x="f113" y="f114"/>
                </a:cxn>
                <a:cxn ang="f78">
                  <a:pos x="f115" y="f116"/>
                </a:cxn>
              </a:cxnLst>
              <a:rect l="f96" t="f99" r="f97" b="f98"/>
              <a:pathLst>
                <a:path w="1337455" h="1042921">
                  <a:moveTo>
                    <a:pt x="f8" y="f9"/>
                  </a:moveTo>
                  <a:lnTo>
                    <a:pt x="f6" y="f10"/>
                  </a:ln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3" y="f7"/>
                  </a:cubicBezTo>
                  <a:lnTo>
                    <a:pt x="f5" y="f7"/>
                  </a:lnTo>
                  <a:cubicBezTo>
                    <a:pt x="f5" y="f24"/>
                    <a:pt x="f25" y="f5"/>
                    <a:pt x="f26" y="f5"/>
                  </a:cubicBezTo>
                  <a:cubicBezTo>
                    <a:pt x="f17" y="f5"/>
                    <a:pt x="f27" y="f28"/>
                    <a:pt x="f29" y="f30"/>
                  </a:cubicBezTo>
                  <a:close/>
                </a:path>
              </a:pathLst>
            </a:custGeom>
            <a:solidFill>
              <a:srgbClr val="7771B2">
                <a:alpha val="4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</p:grpSp>
      <p:grpSp>
        <p:nvGrpSpPr>
          <p:cNvPr id="10" name="Group 14">
            <a:extLst>
              <a:ext uri="{FF2B5EF4-FFF2-40B4-BE49-F238E27FC236}">
                <a16:creationId xmlns:a16="http://schemas.microsoft.com/office/drawing/2014/main" id="{EC195969-5213-CD6F-EB13-8D94EEA0E0A9}"/>
              </a:ext>
            </a:extLst>
          </p:cNvPr>
          <p:cNvGrpSpPr/>
          <p:nvPr/>
        </p:nvGrpSpPr>
        <p:grpSpPr>
          <a:xfrm>
            <a:off x="676087" y="5528327"/>
            <a:ext cx="631475" cy="667789"/>
            <a:chOff x="676087" y="5528327"/>
            <a:chExt cx="631475" cy="667789"/>
          </a:xfrm>
        </p:grpSpPr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B5983C18-5ED1-00FB-70CC-19541AD52737}"/>
                </a:ext>
              </a:extLst>
            </p:cNvPr>
            <p:cNvSpPr/>
            <p:nvPr/>
          </p:nvSpPr>
          <p:spPr>
            <a:xfrm rot="8099985">
              <a:off x="721826" y="5610379"/>
              <a:ext cx="539998" cy="631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0000"/>
                <a:gd name="f7" fmla="val 1262947"/>
                <a:gd name="f8" fmla="val 540000"/>
                <a:gd name="f9" fmla="val 1064374"/>
                <a:gd name="f10" fmla="val 931034"/>
                <a:gd name="f11" fmla="val 1069029"/>
                <a:gd name="f12" fmla="val 938533"/>
                <a:gd name="f13" fmla="val 1076223"/>
                <a:gd name="f14" fmla="val 956109"/>
                <a:gd name="f15" fmla="val 974307"/>
                <a:gd name="f16" fmla="val 992947"/>
                <a:gd name="f17" fmla="val 1142064"/>
                <a:gd name="f18" fmla="val 838234"/>
                <a:gd name="f19" fmla="val 241766"/>
                <a:gd name="f20" fmla="val 3778"/>
                <a:gd name="f21" fmla="val 10971"/>
                <a:gd name="f22" fmla="val 15626"/>
                <a:gd name="f23" fmla="+- 0 0 -90"/>
                <a:gd name="f24" fmla="*/ f3 1 1080000"/>
                <a:gd name="f25" fmla="*/ f4 1 1262947"/>
                <a:gd name="f26" fmla="+- f7 0 f5"/>
                <a:gd name="f27" fmla="+- f6 0 f5"/>
                <a:gd name="f28" fmla="*/ f23 f0 1"/>
                <a:gd name="f29" fmla="*/ f27 1 1080000"/>
                <a:gd name="f30" fmla="*/ f26 1 1262947"/>
                <a:gd name="f31" fmla="*/ 540000 f27 1"/>
                <a:gd name="f32" fmla="*/ 0 f26 1"/>
                <a:gd name="f33" fmla="*/ 1080000 f27 1"/>
                <a:gd name="f34" fmla="*/ 931034 f26 1"/>
                <a:gd name="f35" fmla="*/ 1064374 f27 1"/>
                <a:gd name="f36" fmla="*/ 1069029 f27 1"/>
                <a:gd name="f37" fmla="*/ 938533 f26 1"/>
                <a:gd name="f38" fmla="*/ 992947 f26 1"/>
                <a:gd name="f39" fmla="*/ 1262947 f26 1"/>
                <a:gd name="f40" fmla="*/ 0 f27 1"/>
                <a:gd name="f41" fmla="*/ 10971 f27 1"/>
                <a:gd name="f42" fmla="*/ 15626 f27 1"/>
                <a:gd name="f43" fmla="*/ f28 1 f2"/>
                <a:gd name="f44" fmla="*/ f31 1 1080000"/>
                <a:gd name="f45" fmla="*/ f32 1 1262947"/>
                <a:gd name="f46" fmla="*/ f33 1 1080000"/>
                <a:gd name="f47" fmla="*/ f34 1 1262947"/>
                <a:gd name="f48" fmla="*/ f35 1 1080000"/>
                <a:gd name="f49" fmla="*/ f36 1 1080000"/>
                <a:gd name="f50" fmla="*/ f37 1 1262947"/>
                <a:gd name="f51" fmla="*/ f38 1 1262947"/>
                <a:gd name="f52" fmla="*/ f39 1 1262947"/>
                <a:gd name="f53" fmla="*/ f40 1 1080000"/>
                <a:gd name="f54" fmla="*/ f41 1 1080000"/>
                <a:gd name="f55" fmla="*/ f42 1 1080000"/>
                <a:gd name="f56" fmla="*/ f5 1 f29"/>
                <a:gd name="f57" fmla="*/ f6 1 f29"/>
                <a:gd name="f58" fmla="*/ f5 1 f30"/>
                <a:gd name="f59" fmla="*/ f7 1 f30"/>
                <a:gd name="f60" fmla="+- f43 0 f1"/>
                <a:gd name="f61" fmla="*/ f44 1 f29"/>
                <a:gd name="f62" fmla="*/ f45 1 f30"/>
                <a:gd name="f63" fmla="*/ f48 1 f29"/>
                <a:gd name="f64" fmla="*/ f47 1 f30"/>
                <a:gd name="f65" fmla="*/ f49 1 f29"/>
                <a:gd name="f66" fmla="*/ f50 1 f30"/>
                <a:gd name="f67" fmla="*/ f46 1 f29"/>
                <a:gd name="f68" fmla="*/ f51 1 f30"/>
                <a:gd name="f69" fmla="*/ f52 1 f30"/>
                <a:gd name="f70" fmla="*/ f53 1 f29"/>
                <a:gd name="f71" fmla="*/ f54 1 f29"/>
                <a:gd name="f72" fmla="*/ f55 1 f29"/>
                <a:gd name="f73" fmla="*/ f56 f24 1"/>
                <a:gd name="f74" fmla="*/ f57 f24 1"/>
                <a:gd name="f75" fmla="*/ f59 f25 1"/>
                <a:gd name="f76" fmla="*/ f58 f25 1"/>
                <a:gd name="f77" fmla="*/ f61 f24 1"/>
                <a:gd name="f78" fmla="*/ f62 f25 1"/>
                <a:gd name="f79" fmla="*/ f63 f24 1"/>
                <a:gd name="f80" fmla="*/ f64 f25 1"/>
                <a:gd name="f81" fmla="*/ f65 f24 1"/>
                <a:gd name="f82" fmla="*/ f66 f25 1"/>
                <a:gd name="f83" fmla="*/ f67 f24 1"/>
                <a:gd name="f84" fmla="*/ f68 f25 1"/>
                <a:gd name="f85" fmla="*/ f69 f25 1"/>
                <a:gd name="f86" fmla="*/ f70 f24 1"/>
                <a:gd name="f87" fmla="*/ f71 f24 1"/>
                <a:gd name="f88" fmla="*/ f72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77" y="f78"/>
                </a:cxn>
                <a:cxn ang="f60">
                  <a:pos x="f79" y="f80"/>
                </a:cxn>
                <a:cxn ang="f60">
                  <a:pos x="f81" y="f82"/>
                </a:cxn>
                <a:cxn ang="f60">
                  <a:pos x="f83" y="f84"/>
                </a:cxn>
                <a:cxn ang="f60">
                  <a:pos x="f77" y="f85"/>
                </a:cxn>
                <a:cxn ang="f60">
                  <a:pos x="f86" y="f84"/>
                </a:cxn>
                <a:cxn ang="f60">
                  <a:pos x="f87" y="f82"/>
                </a:cxn>
                <a:cxn ang="f60">
                  <a:pos x="f88" y="f80"/>
                </a:cxn>
                <a:cxn ang="f60">
                  <a:pos x="f77" y="f78"/>
                </a:cxn>
              </a:cxnLst>
              <a:rect l="f73" t="f76" r="f74" b="f75"/>
              <a:pathLst>
                <a:path w="1080000" h="1262947">
                  <a:moveTo>
                    <a:pt x="f8" y="f5"/>
                  </a:move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6" y="f15"/>
                    <a:pt x="f6" y="f16"/>
                  </a:cubicBezTo>
                  <a:cubicBezTo>
                    <a:pt x="f6" y="f17"/>
                    <a:pt x="f18" y="f7"/>
                    <a:pt x="f8" y="f7"/>
                  </a:cubicBezTo>
                  <a:cubicBezTo>
                    <a:pt x="f19" y="f7"/>
                    <a:pt x="f5" y="f17"/>
                    <a:pt x="f5" y="f16"/>
                  </a:cubicBezTo>
                  <a:cubicBezTo>
                    <a:pt x="f5" y="f15"/>
                    <a:pt x="f20" y="f14"/>
                    <a:pt x="f21" y="f12"/>
                  </a:cubicBezTo>
                  <a:lnTo>
                    <a:pt x="f22" y="f10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2C284A"/>
                </a:gs>
                <a:gs pos="100000">
                  <a:srgbClr val="3C3867"/>
                </a:gs>
              </a:gsLst>
              <a:lin ang="6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  <p:sp>
          <p:nvSpPr>
            <p:cNvPr id="12" name="Oval 20">
              <a:extLst>
                <a:ext uri="{FF2B5EF4-FFF2-40B4-BE49-F238E27FC236}">
                  <a16:creationId xmlns:a16="http://schemas.microsoft.com/office/drawing/2014/main" id="{E80D804D-7F96-8550-2C87-5D750F6FD02A}"/>
                </a:ext>
              </a:extLst>
            </p:cNvPr>
            <p:cNvSpPr/>
            <p:nvPr/>
          </p:nvSpPr>
          <p:spPr>
            <a:xfrm rot="13499997">
              <a:off x="729026" y="5528327"/>
              <a:ext cx="270004" cy="53999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2C284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</p:grp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14FED7F7-B684-2A0A-FE1E-CF8ACA659B0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Tuesday, February 2, 20XX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C163792D-064C-760C-6238-267D8FBC55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097ADA54-FF58-FC67-056A-3627680ED8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fld id="{E76FBB31-4AAC-492E-B233-45B35E318870}" type="slidenum">
              <a:t>‹#›</a:t>
            </a:fld>
            <a:endParaRPr lang="en-US"/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C67B4926-DEF0-BE7C-CFD5-E5551AAA6915}"/>
              </a:ext>
            </a:extLst>
          </p:cNvPr>
          <p:cNvSpPr/>
          <p:nvPr/>
        </p:nvSpPr>
        <p:spPr>
          <a:xfrm>
            <a:off x="5303849" y="5427210"/>
            <a:ext cx="1079997" cy="10799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1B192E"/>
              </a:gs>
              <a:gs pos="100000">
                <a:srgbClr val="7771B2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5632147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1A0AB-BEED-229F-8877-E7B29FAB6E0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359148" y="389836"/>
            <a:ext cx="8281985" cy="2954654"/>
          </a:xfrm>
        </p:spPr>
        <p:txBody>
          <a:bodyPr/>
          <a:lstStyle>
            <a:lvl1pPr>
              <a:defRPr sz="6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0E9E2A-24FE-A528-6A9E-18F0B7E29D1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359148" y="3536954"/>
            <a:ext cx="8281985" cy="255587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8C31C-EFCD-87B2-DA83-B3AEAD8411B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74135-6AA6-DA26-EBA8-36C8DD5F4A0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F535A-A4A0-D712-25E0-F4564C1E6C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fld id="{F833087B-F3B3-4AE3-93DE-9F432B5A5090}" type="slidenum">
              <a:t>‹#›</a:t>
            </a:fld>
            <a:endParaRPr lang="en-US"/>
          </a:p>
        </p:txBody>
      </p:sp>
      <p:sp>
        <p:nvSpPr>
          <p:cNvPr id="7" name="Freeform: Shape 18">
            <a:extLst>
              <a:ext uri="{FF2B5EF4-FFF2-40B4-BE49-F238E27FC236}">
                <a16:creationId xmlns:a16="http://schemas.microsoft.com/office/drawing/2014/main" id="{2C11B71B-0787-505A-326B-C85015384E6A}"/>
              </a:ext>
            </a:extLst>
          </p:cNvPr>
          <p:cNvSpPr/>
          <p:nvPr/>
        </p:nvSpPr>
        <p:spPr>
          <a:xfrm rot="2700006">
            <a:off x="612446" y="481890"/>
            <a:ext cx="1079997" cy="12629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80000"/>
              <a:gd name="f7" fmla="val 1262947"/>
              <a:gd name="f8" fmla="val 540000"/>
              <a:gd name="f9" fmla="val 1064374"/>
              <a:gd name="f10" fmla="val 931034"/>
              <a:gd name="f11" fmla="val 1069029"/>
              <a:gd name="f12" fmla="val 938533"/>
              <a:gd name="f13" fmla="val 1076223"/>
              <a:gd name="f14" fmla="val 956109"/>
              <a:gd name="f15" fmla="val 974307"/>
              <a:gd name="f16" fmla="val 992947"/>
              <a:gd name="f17" fmla="val 1142064"/>
              <a:gd name="f18" fmla="val 838234"/>
              <a:gd name="f19" fmla="val 241766"/>
              <a:gd name="f20" fmla="val 3778"/>
              <a:gd name="f21" fmla="val 10971"/>
              <a:gd name="f22" fmla="val 15626"/>
              <a:gd name="f23" fmla="+- 0 0 -90"/>
              <a:gd name="f24" fmla="*/ f3 1 1080000"/>
              <a:gd name="f25" fmla="*/ f4 1 1262947"/>
              <a:gd name="f26" fmla="+- f7 0 f5"/>
              <a:gd name="f27" fmla="+- f6 0 f5"/>
              <a:gd name="f28" fmla="*/ f23 f0 1"/>
              <a:gd name="f29" fmla="*/ f27 1 1080000"/>
              <a:gd name="f30" fmla="*/ f26 1 1262947"/>
              <a:gd name="f31" fmla="*/ 540000 f27 1"/>
              <a:gd name="f32" fmla="*/ 0 f26 1"/>
              <a:gd name="f33" fmla="*/ 1080000 f27 1"/>
              <a:gd name="f34" fmla="*/ 931034 f26 1"/>
              <a:gd name="f35" fmla="*/ 1064374 f27 1"/>
              <a:gd name="f36" fmla="*/ 1069029 f27 1"/>
              <a:gd name="f37" fmla="*/ 938533 f26 1"/>
              <a:gd name="f38" fmla="*/ 992947 f26 1"/>
              <a:gd name="f39" fmla="*/ 1262947 f26 1"/>
              <a:gd name="f40" fmla="*/ 0 f27 1"/>
              <a:gd name="f41" fmla="*/ 10971 f27 1"/>
              <a:gd name="f42" fmla="*/ 15626 f27 1"/>
              <a:gd name="f43" fmla="*/ f28 1 f2"/>
              <a:gd name="f44" fmla="*/ f31 1 1080000"/>
              <a:gd name="f45" fmla="*/ f32 1 1262947"/>
              <a:gd name="f46" fmla="*/ f33 1 1080000"/>
              <a:gd name="f47" fmla="*/ f34 1 1262947"/>
              <a:gd name="f48" fmla="*/ f35 1 1080000"/>
              <a:gd name="f49" fmla="*/ f36 1 1080000"/>
              <a:gd name="f50" fmla="*/ f37 1 1262947"/>
              <a:gd name="f51" fmla="*/ f38 1 1262947"/>
              <a:gd name="f52" fmla="*/ f39 1 1262947"/>
              <a:gd name="f53" fmla="*/ f40 1 1080000"/>
              <a:gd name="f54" fmla="*/ f41 1 1080000"/>
              <a:gd name="f55" fmla="*/ f42 1 1080000"/>
              <a:gd name="f56" fmla="*/ f5 1 f29"/>
              <a:gd name="f57" fmla="*/ f6 1 f29"/>
              <a:gd name="f58" fmla="*/ f5 1 f30"/>
              <a:gd name="f59" fmla="*/ f7 1 f30"/>
              <a:gd name="f60" fmla="+- f43 0 f1"/>
              <a:gd name="f61" fmla="*/ f44 1 f29"/>
              <a:gd name="f62" fmla="*/ f45 1 f30"/>
              <a:gd name="f63" fmla="*/ f48 1 f29"/>
              <a:gd name="f64" fmla="*/ f47 1 f30"/>
              <a:gd name="f65" fmla="*/ f49 1 f29"/>
              <a:gd name="f66" fmla="*/ f50 1 f30"/>
              <a:gd name="f67" fmla="*/ f46 1 f29"/>
              <a:gd name="f68" fmla="*/ f51 1 f30"/>
              <a:gd name="f69" fmla="*/ f52 1 f30"/>
              <a:gd name="f70" fmla="*/ f53 1 f29"/>
              <a:gd name="f71" fmla="*/ f54 1 f29"/>
              <a:gd name="f72" fmla="*/ f55 1 f29"/>
              <a:gd name="f73" fmla="*/ f56 f24 1"/>
              <a:gd name="f74" fmla="*/ f57 f24 1"/>
              <a:gd name="f75" fmla="*/ f59 f25 1"/>
              <a:gd name="f76" fmla="*/ f58 f25 1"/>
              <a:gd name="f77" fmla="*/ f61 f24 1"/>
              <a:gd name="f78" fmla="*/ f62 f25 1"/>
              <a:gd name="f79" fmla="*/ f63 f24 1"/>
              <a:gd name="f80" fmla="*/ f64 f25 1"/>
              <a:gd name="f81" fmla="*/ f65 f24 1"/>
              <a:gd name="f82" fmla="*/ f66 f25 1"/>
              <a:gd name="f83" fmla="*/ f67 f24 1"/>
              <a:gd name="f84" fmla="*/ f68 f25 1"/>
              <a:gd name="f85" fmla="*/ f69 f25 1"/>
              <a:gd name="f86" fmla="*/ f70 f24 1"/>
              <a:gd name="f87" fmla="*/ f71 f24 1"/>
              <a:gd name="f88" fmla="*/ f7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0">
                <a:pos x="f77" y="f78"/>
              </a:cxn>
              <a:cxn ang="f60">
                <a:pos x="f79" y="f80"/>
              </a:cxn>
              <a:cxn ang="f60">
                <a:pos x="f81" y="f82"/>
              </a:cxn>
              <a:cxn ang="f60">
                <a:pos x="f83" y="f84"/>
              </a:cxn>
              <a:cxn ang="f60">
                <a:pos x="f77" y="f85"/>
              </a:cxn>
              <a:cxn ang="f60">
                <a:pos x="f86" y="f84"/>
              </a:cxn>
              <a:cxn ang="f60">
                <a:pos x="f87" y="f82"/>
              </a:cxn>
              <a:cxn ang="f60">
                <a:pos x="f88" y="f80"/>
              </a:cxn>
              <a:cxn ang="f60">
                <a:pos x="f77" y="f78"/>
              </a:cxn>
            </a:cxnLst>
            <a:rect l="f73" t="f76" r="f74" b="f75"/>
            <a:pathLst>
              <a:path w="1080000" h="1262947">
                <a:moveTo>
                  <a:pt x="f8" y="f5"/>
                </a:move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6" y="f15"/>
                  <a:pt x="f6" y="f16"/>
                </a:cubicBezTo>
                <a:cubicBezTo>
                  <a:pt x="f6" y="f17"/>
                  <a:pt x="f18" y="f7"/>
                  <a:pt x="f8" y="f7"/>
                </a:cubicBezTo>
                <a:cubicBezTo>
                  <a:pt x="f19" y="f7"/>
                  <a:pt x="f5" y="f17"/>
                  <a:pt x="f5" y="f16"/>
                </a:cubicBezTo>
                <a:cubicBezTo>
                  <a:pt x="f5" y="f15"/>
                  <a:pt x="f20" y="f14"/>
                  <a:pt x="f21" y="f12"/>
                </a:cubicBezTo>
                <a:lnTo>
                  <a:pt x="f22" y="f10"/>
                </a:lnTo>
                <a:lnTo>
                  <a:pt x="f8" y="f5"/>
                </a:lnTo>
                <a:close/>
              </a:path>
            </a:pathLst>
          </a:custGeom>
          <a:gradFill>
            <a:gsLst>
              <a:gs pos="0">
                <a:srgbClr val="2C284A"/>
              </a:gs>
              <a:gs pos="100000">
                <a:srgbClr val="454075"/>
              </a:gs>
            </a:gsLst>
            <a:lin ang="6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8" name="Oval 19">
            <a:extLst>
              <a:ext uri="{FF2B5EF4-FFF2-40B4-BE49-F238E27FC236}">
                <a16:creationId xmlns:a16="http://schemas.microsoft.com/office/drawing/2014/main" id="{EC473A74-8BFC-7AAA-0A5F-BAB80CB76CD1}"/>
              </a:ext>
            </a:extLst>
          </p:cNvPr>
          <p:cNvSpPr/>
          <p:nvPr/>
        </p:nvSpPr>
        <p:spPr>
          <a:xfrm rot="8099985">
            <a:off x="626840" y="828971"/>
            <a:ext cx="539998" cy="10799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23213C"/>
              </a:gs>
              <a:gs pos="100000">
                <a:srgbClr val="2C284A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9" name="Oval 24">
            <a:extLst>
              <a:ext uri="{FF2B5EF4-FFF2-40B4-BE49-F238E27FC236}">
                <a16:creationId xmlns:a16="http://schemas.microsoft.com/office/drawing/2014/main" id="{C4519B76-A952-FD06-62CD-4684E51AD55E}"/>
              </a:ext>
            </a:extLst>
          </p:cNvPr>
          <p:cNvSpPr/>
          <p:nvPr/>
        </p:nvSpPr>
        <p:spPr>
          <a:xfrm>
            <a:off x="1800801" y="2472857"/>
            <a:ext cx="359999" cy="359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1B192E"/>
              </a:gs>
              <a:gs pos="100000">
                <a:srgbClr val="7771B2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grpSp>
        <p:nvGrpSpPr>
          <p:cNvPr id="10" name="Group 33">
            <a:extLst>
              <a:ext uri="{FF2B5EF4-FFF2-40B4-BE49-F238E27FC236}">
                <a16:creationId xmlns:a16="http://schemas.microsoft.com/office/drawing/2014/main" id="{439A6EDB-19A4-4723-B6C7-47FC89430115}"/>
              </a:ext>
            </a:extLst>
          </p:cNvPr>
          <p:cNvGrpSpPr/>
          <p:nvPr/>
        </p:nvGrpSpPr>
        <p:grpSpPr>
          <a:xfrm>
            <a:off x="1329958" y="4414761"/>
            <a:ext cx="1551027" cy="1909869"/>
            <a:chOff x="1329958" y="4414761"/>
            <a:chExt cx="1551027" cy="1909869"/>
          </a:xfrm>
        </p:grpSpPr>
        <p:sp>
          <p:nvSpPr>
            <p:cNvPr id="11" name="Freeform: Shape 34">
              <a:extLst>
                <a:ext uri="{FF2B5EF4-FFF2-40B4-BE49-F238E27FC236}">
                  <a16:creationId xmlns:a16="http://schemas.microsoft.com/office/drawing/2014/main" id="{9C5F71D4-7DA0-DE57-25EF-EE82CF010396}"/>
                </a:ext>
              </a:extLst>
            </p:cNvPr>
            <p:cNvSpPr/>
            <p:nvPr/>
          </p:nvSpPr>
          <p:spPr>
            <a:xfrm rot="18899994" flipV="1">
              <a:off x="1455989" y="4934153"/>
              <a:ext cx="1853973" cy="9269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58746"/>
                <a:gd name="f7" fmla="val 1329373"/>
                <a:gd name="f8" fmla="val 2063565"/>
                <a:gd name="f9" fmla="val 595181"/>
                <a:gd name="f10" fmla="val 1994059"/>
                <a:gd name="f11" fmla="val 962277"/>
                <a:gd name="f12" fmla="val 1696469"/>
                <a:gd name="f13" fmla="val 664687"/>
                <a:gd name="f14" fmla="+- 0 0 -90"/>
                <a:gd name="f15" fmla="*/ f3 1 2658746"/>
                <a:gd name="f16" fmla="*/ f4 1 1329373"/>
                <a:gd name="f17" fmla="+- f7 0 f5"/>
                <a:gd name="f18" fmla="+- f6 0 f5"/>
                <a:gd name="f19" fmla="*/ f14 f0 1"/>
                <a:gd name="f20" fmla="*/ f18 1 2658746"/>
                <a:gd name="f21" fmla="*/ f17 1 1329373"/>
                <a:gd name="f22" fmla="*/ 1329373 f18 1"/>
                <a:gd name="f23" fmla="*/ 0 f17 1"/>
                <a:gd name="f24" fmla="*/ 2658746 f18 1"/>
                <a:gd name="f25" fmla="*/ 1329373 f17 1"/>
                <a:gd name="f26" fmla="*/ 1994059 f18 1"/>
                <a:gd name="f27" fmla="*/ 664687 f17 1"/>
                <a:gd name="f28" fmla="*/ 664687 f18 1"/>
                <a:gd name="f29" fmla="*/ 0 f18 1"/>
                <a:gd name="f30" fmla="*/ f19 1 f2"/>
                <a:gd name="f31" fmla="*/ f22 1 2658746"/>
                <a:gd name="f32" fmla="*/ f23 1 1329373"/>
                <a:gd name="f33" fmla="*/ f24 1 2658746"/>
                <a:gd name="f34" fmla="*/ f25 1 1329373"/>
                <a:gd name="f35" fmla="*/ f26 1 2658746"/>
                <a:gd name="f36" fmla="*/ f27 1 1329373"/>
                <a:gd name="f37" fmla="*/ f28 1 2658746"/>
                <a:gd name="f38" fmla="*/ f29 1 265874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1"/>
                <a:gd name="f50" fmla="*/ f37 1 f20"/>
                <a:gd name="f51" fmla="*/ f38 1 f20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5 1"/>
                <a:gd name="f63" fmla="*/ f5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56" y="f61"/>
                </a:cxn>
                <a:cxn ang="f43">
                  <a:pos x="f62" y="f59"/>
                </a:cxn>
                <a:cxn ang="f43">
                  <a:pos x="f63" y="f59"/>
                </a:cxn>
                <a:cxn ang="f43">
                  <a:pos x="f56" y="f57"/>
                </a:cxn>
              </a:cxnLst>
              <a:rect l="f52" t="f55" r="f53" b="f54"/>
              <a:pathLst>
                <a:path w="2658746" h="1329373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lnTo>
                    <a:pt x="f10" y="f7"/>
                  </a:lnTo>
                  <a:cubicBezTo>
                    <a:pt x="f10" y="f11"/>
                    <a:pt x="f12" y="f13"/>
                    <a:pt x="f7" y="f13"/>
                  </a:cubicBezTo>
                  <a:cubicBezTo>
                    <a:pt x="f11" y="f13"/>
                    <a:pt x="f13" y="f11"/>
                    <a:pt x="f13" y="f7"/>
                  </a:cubicBezTo>
                  <a:lnTo>
                    <a:pt x="f5" y="f7"/>
                  </a:lnTo>
                  <a:cubicBezTo>
                    <a:pt x="f5" y="f9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1B192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  <p:sp>
          <p:nvSpPr>
            <p:cNvPr id="12" name="Freeform: Shape 35">
              <a:extLst>
                <a:ext uri="{FF2B5EF4-FFF2-40B4-BE49-F238E27FC236}">
                  <a16:creationId xmlns:a16="http://schemas.microsoft.com/office/drawing/2014/main" id="{725B9B04-7B64-3B0A-983E-6DE98263A322}"/>
                </a:ext>
              </a:extLst>
            </p:cNvPr>
            <p:cNvSpPr/>
            <p:nvPr/>
          </p:nvSpPr>
          <p:spPr>
            <a:xfrm rot="18899994" flipV="1">
              <a:off x="1407452" y="4795202"/>
              <a:ext cx="1853973" cy="10930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58746"/>
                <a:gd name="f7" fmla="val 1329373"/>
                <a:gd name="f8" fmla="val 2063565"/>
                <a:gd name="f9" fmla="val 595181"/>
                <a:gd name="f10" fmla="val 1994059"/>
                <a:gd name="f11" fmla="val 962277"/>
                <a:gd name="f12" fmla="val 1696469"/>
                <a:gd name="f13" fmla="val 664687"/>
                <a:gd name="f14" fmla="+- 0 0 -90"/>
                <a:gd name="f15" fmla="*/ f3 1 2658746"/>
                <a:gd name="f16" fmla="*/ f4 1 1329373"/>
                <a:gd name="f17" fmla="+- f7 0 f5"/>
                <a:gd name="f18" fmla="+- f6 0 f5"/>
                <a:gd name="f19" fmla="*/ f14 f0 1"/>
                <a:gd name="f20" fmla="*/ f18 1 2658746"/>
                <a:gd name="f21" fmla="*/ f17 1 1329373"/>
                <a:gd name="f22" fmla="*/ 1329373 f18 1"/>
                <a:gd name="f23" fmla="*/ 0 f17 1"/>
                <a:gd name="f24" fmla="*/ 2658746 f18 1"/>
                <a:gd name="f25" fmla="*/ 1329373 f17 1"/>
                <a:gd name="f26" fmla="*/ 1994059 f18 1"/>
                <a:gd name="f27" fmla="*/ 664687 f17 1"/>
                <a:gd name="f28" fmla="*/ 664687 f18 1"/>
                <a:gd name="f29" fmla="*/ 0 f18 1"/>
                <a:gd name="f30" fmla="*/ f19 1 f2"/>
                <a:gd name="f31" fmla="*/ f22 1 2658746"/>
                <a:gd name="f32" fmla="*/ f23 1 1329373"/>
                <a:gd name="f33" fmla="*/ f24 1 2658746"/>
                <a:gd name="f34" fmla="*/ f25 1 1329373"/>
                <a:gd name="f35" fmla="*/ f26 1 2658746"/>
                <a:gd name="f36" fmla="*/ f27 1 1329373"/>
                <a:gd name="f37" fmla="*/ f28 1 2658746"/>
                <a:gd name="f38" fmla="*/ f29 1 265874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1"/>
                <a:gd name="f50" fmla="*/ f37 1 f20"/>
                <a:gd name="f51" fmla="*/ f38 1 f20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5 1"/>
                <a:gd name="f63" fmla="*/ f5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56" y="f61"/>
                </a:cxn>
                <a:cxn ang="f43">
                  <a:pos x="f62" y="f59"/>
                </a:cxn>
                <a:cxn ang="f43">
                  <a:pos x="f63" y="f59"/>
                </a:cxn>
                <a:cxn ang="f43">
                  <a:pos x="f56" y="f57"/>
                </a:cxn>
              </a:cxnLst>
              <a:rect l="f52" t="f55" r="f53" b="f54"/>
              <a:pathLst>
                <a:path w="2658746" h="1329373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lnTo>
                    <a:pt x="f10" y="f7"/>
                  </a:lnTo>
                  <a:cubicBezTo>
                    <a:pt x="f10" y="f11"/>
                    <a:pt x="f12" y="f13"/>
                    <a:pt x="f7" y="f13"/>
                  </a:cubicBezTo>
                  <a:cubicBezTo>
                    <a:pt x="f11" y="f13"/>
                    <a:pt x="f13" y="f11"/>
                    <a:pt x="f13" y="f7"/>
                  </a:cubicBezTo>
                  <a:lnTo>
                    <a:pt x="f5" y="f7"/>
                  </a:lnTo>
                  <a:cubicBezTo>
                    <a:pt x="f5" y="f9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7771B2">
                <a:alpha val="4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  <p:sp>
          <p:nvSpPr>
            <p:cNvPr id="13" name="Oval 36">
              <a:extLst>
                <a:ext uri="{FF2B5EF4-FFF2-40B4-BE49-F238E27FC236}">
                  <a16:creationId xmlns:a16="http://schemas.microsoft.com/office/drawing/2014/main" id="{5D724B32-8C67-3D2C-1C2F-2D1683A6AE2E}"/>
                </a:ext>
              </a:extLst>
            </p:cNvPr>
            <p:cNvSpPr/>
            <p:nvPr/>
          </p:nvSpPr>
          <p:spPr>
            <a:xfrm rot="13500015" flipV="1">
              <a:off x="2490729" y="4344627"/>
              <a:ext cx="107094" cy="46659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2C284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  <p:sp>
          <p:nvSpPr>
            <p:cNvPr id="14" name="Oval 37">
              <a:extLst>
                <a:ext uri="{FF2B5EF4-FFF2-40B4-BE49-F238E27FC236}">
                  <a16:creationId xmlns:a16="http://schemas.microsoft.com/office/drawing/2014/main" id="{961CCBD2-FBD1-E6CE-9AE3-EA5B09AD2FCA}"/>
                </a:ext>
              </a:extLst>
            </p:cNvPr>
            <p:cNvSpPr/>
            <p:nvPr/>
          </p:nvSpPr>
          <p:spPr>
            <a:xfrm rot="13500015" flipV="1">
              <a:off x="1509706" y="5325650"/>
              <a:ext cx="107094" cy="46659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2C284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409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1">
            <a:extLst>
              <a:ext uri="{FF2B5EF4-FFF2-40B4-BE49-F238E27FC236}">
                <a16:creationId xmlns:a16="http://schemas.microsoft.com/office/drawing/2014/main" id="{86976DC2-9E78-470D-C153-CFB7D8421ABA}"/>
              </a:ext>
            </a:extLst>
          </p:cNvPr>
          <p:cNvSpPr/>
          <p:nvPr/>
        </p:nvSpPr>
        <p:spPr>
          <a:xfrm>
            <a:off x="11069863" y="333371"/>
            <a:ext cx="359999" cy="359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1B192E"/>
              </a:gs>
              <a:gs pos="100000">
                <a:srgbClr val="7771B2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68154C93-F9A1-E1F7-F52E-A3F1D55A7A24}"/>
              </a:ext>
            </a:extLst>
          </p:cNvPr>
          <p:cNvGrpSpPr/>
          <p:nvPr/>
        </p:nvGrpSpPr>
        <p:grpSpPr>
          <a:xfrm>
            <a:off x="249724" y="5528219"/>
            <a:ext cx="713527" cy="539998"/>
            <a:chOff x="249724" y="5528219"/>
            <a:chExt cx="713527" cy="539998"/>
          </a:xfrm>
        </p:grpSpPr>
        <p:sp>
          <p:nvSpPr>
            <p:cNvPr id="4" name="Freeform: Shape 19">
              <a:extLst>
                <a:ext uri="{FF2B5EF4-FFF2-40B4-BE49-F238E27FC236}">
                  <a16:creationId xmlns:a16="http://schemas.microsoft.com/office/drawing/2014/main" id="{7945F4B9-CABC-0A94-E372-FD535A9C5F09}"/>
                </a:ext>
              </a:extLst>
            </p:cNvPr>
            <p:cNvSpPr/>
            <p:nvPr/>
          </p:nvSpPr>
          <p:spPr>
            <a:xfrm rot="2700006">
              <a:off x="377515" y="5482480"/>
              <a:ext cx="539998" cy="631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0000"/>
                <a:gd name="f7" fmla="val 1262947"/>
                <a:gd name="f8" fmla="val 540000"/>
                <a:gd name="f9" fmla="val 1064374"/>
                <a:gd name="f10" fmla="val 931034"/>
                <a:gd name="f11" fmla="val 1069029"/>
                <a:gd name="f12" fmla="val 938533"/>
                <a:gd name="f13" fmla="val 1076223"/>
                <a:gd name="f14" fmla="val 956109"/>
                <a:gd name="f15" fmla="val 974307"/>
                <a:gd name="f16" fmla="val 992947"/>
                <a:gd name="f17" fmla="val 1142064"/>
                <a:gd name="f18" fmla="val 838234"/>
                <a:gd name="f19" fmla="val 241766"/>
                <a:gd name="f20" fmla="val 3778"/>
                <a:gd name="f21" fmla="val 10971"/>
                <a:gd name="f22" fmla="val 15626"/>
                <a:gd name="f23" fmla="+- 0 0 -90"/>
                <a:gd name="f24" fmla="*/ f3 1 1080000"/>
                <a:gd name="f25" fmla="*/ f4 1 1262947"/>
                <a:gd name="f26" fmla="+- f7 0 f5"/>
                <a:gd name="f27" fmla="+- f6 0 f5"/>
                <a:gd name="f28" fmla="*/ f23 f0 1"/>
                <a:gd name="f29" fmla="*/ f27 1 1080000"/>
                <a:gd name="f30" fmla="*/ f26 1 1262947"/>
                <a:gd name="f31" fmla="*/ 540000 f27 1"/>
                <a:gd name="f32" fmla="*/ 0 f26 1"/>
                <a:gd name="f33" fmla="*/ 1080000 f27 1"/>
                <a:gd name="f34" fmla="*/ 931034 f26 1"/>
                <a:gd name="f35" fmla="*/ 1064374 f27 1"/>
                <a:gd name="f36" fmla="*/ 1069029 f27 1"/>
                <a:gd name="f37" fmla="*/ 938533 f26 1"/>
                <a:gd name="f38" fmla="*/ 992947 f26 1"/>
                <a:gd name="f39" fmla="*/ 1262947 f26 1"/>
                <a:gd name="f40" fmla="*/ 0 f27 1"/>
                <a:gd name="f41" fmla="*/ 10971 f27 1"/>
                <a:gd name="f42" fmla="*/ 15626 f27 1"/>
                <a:gd name="f43" fmla="*/ f28 1 f2"/>
                <a:gd name="f44" fmla="*/ f31 1 1080000"/>
                <a:gd name="f45" fmla="*/ f32 1 1262947"/>
                <a:gd name="f46" fmla="*/ f33 1 1080000"/>
                <a:gd name="f47" fmla="*/ f34 1 1262947"/>
                <a:gd name="f48" fmla="*/ f35 1 1080000"/>
                <a:gd name="f49" fmla="*/ f36 1 1080000"/>
                <a:gd name="f50" fmla="*/ f37 1 1262947"/>
                <a:gd name="f51" fmla="*/ f38 1 1262947"/>
                <a:gd name="f52" fmla="*/ f39 1 1262947"/>
                <a:gd name="f53" fmla="*/ f40 1 1080000"/>
                <a:gd name="f54" fmla="*/ f41 1 1080000"/>
                <a:gd name="f55" fmla="*/ f42 1 1080000"/>
                <a:gd name="f56" fmla="*/ f5 1 f29"/>
                <a:gd name="f57" fmla="*/ f6 1 f29"/>
                <a:gd name="f58" fmla="*/ f5 1 f30"/>
                <a:gd name="f59" fmla="*/ f7 1 f30"/>
                <a:gd name="f60" fmla="+- f43 0 f1"/>
                <a:gd name="f61" fmla="*/ f44 1 f29"/>
                <a:gd name="f62" fmla="*/ f45 1 f30"/>
                <a:gd name="f63" fmla="*/ f48 1 f29"/>
                <a:gd name="f64" fmla="*/ f47 1 f30"/>
                <a:gd name="f65" fmla="*/ f49 1 f29"/>
                <a:gd name="f66" fmla="*/ f50 1 f30"/>
                <a:gd name="f67" fmla="*/ f46 1 f29"/>
                <a:gd name="f68" fmla="*/ f51 1 f30"/>
                <a:gd name="f69" fmla="*/ f52 1 f30"/>
                <a:gd name="f70" fmla="*/ f53 1 f29"/>
                <a:gd name="f71" fmla="*/ f54 1 f29"/>
                <a:gd name="f72" fmla="*/ f55 1 f29"/>
                <a:gd name="f73" fmla="*/ f56 f24 1"/>
                <a:gd name="f74" fmla="*/ f57 f24 1"/>
                <a:gd name="f75" fmla="*/ f59 f25 1"/>
                <a:gd name="f76" fmla="*/ f58 f25 1"/>
                <a:gd name="f77" fmla="*/ f61 f24 1"/>
                <a:gd name="f78" fmla="*/ f62 f25 1"/>
                <a:gd name="f79" fmla="*/ f63 f24 1"/>
                <a:gd name="f80" fmla="*/ f64 f25 1"/>
                <a:gd name="f81" fmla="*/ f65 f24 1"/>
                <a:gd name="f82" fmla="*/ f66 f25 1"/>
                <a:gd name="f83" fmla="*/ f67 f24 1"/>
                <a:gd name="f84" fmla="*/ f68 f25 1"/>
                <a:gd name="f85" fmla="*/ f69 f25 1"/>
                <a:gd name="f86" fmla="*/ f70 f24 1"/>
                <a:gd name="f87" fmla="*/ f71 f24 1"/>
                <a:gd name="f88" fmla="*/ f72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77" y="f78"/>
                </a:cxn>
                <a:cxn ang="f60">
                  <a:pos x="f79" y="f80"/>
                </a:cxn>
                <a:cxn ang="f60">
                  <a:pos x="f81" y="f82"/>
                </a:cxn>
                <a:cxn ang="f60">
                  <a:pos x="f83" y="f84"/>
                </a:cxn>
                <a:cxn ang="f60">
                  <a:pos x="f77" y="f85"/>
                </a:cxn>
                <a:cxn ang="f60">
                  <a:pos x="f86" y="f84"/>
                </a:cxn>
                <a:cxn ang="f60">
                  <a:pos x="f87" y="f82"/>
                </a:cxn>
                <a:cxn ang="f60">
                  <a:pos x="f88" y="f80"/>
                </a:cxn>
                <a:cxn ang="f60">
                  <a:pos x="f77" y="f78"/>
                </a:cxn>
              </a:cxnLst>
              <a:rect l="f73" t="f76" r="f74" b="f75"/>
              <a:pathLst>
                <a:path w="1080000" h="1262947">
                  <a:moveTo>
                    <a:pt x="f8" y="f5"/>
                  </a:move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6" y="f15"/>
                    <a:pt x="f6" y="f16"/>
                  </a:cubicBezTo>
                  <a:cubicBezTo>
                    <a:pt x="f6" y="f17"/>
                    <a:pt x="f18" y="f7"/>
                    <a:pt x="f8" y="f7"/>
                  </a:cubicBezTo>
                  <a:cubicBezTo>
                    <a:pt x="f19" y="f7"/>
                    <a:pt x="f5" y="f17"/>
                    <a:pt x="f5" y="f16"/>
                  </a:cubicBezTo>
                  <a:cubicBezTo>
                    <a:pt x="f5" y="f15"/>
                    <a:pt x="f20" y="f14"/>
                    <a:pt x="f21" y="f12"/>
                  </a:cubicBezTo>
                  <a:lnTo>
                    <a:pt x="f22" y="f10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2C284A"/>
                </a:gs>
                <a:gs pos="100000">
                  <a:srgbClr val="454075"/>
                </a:gs>
              </a:gsLst>
              <a:lin ang="6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  <p:sp>
          <p:nvSpPr>
            <p:cNvPr id="5" name="Oval 20">
              <a:extLst>
                <a:ext uri="{FF2B5EF4-FFF2-40B4-BE49-F238E27FC236}">
                  <a16:creationId xmlns:a16="http://schemas.microsoft.com/office/drawing/2014/main" id="{AE589ADE-2A82-02A9-B50E-F019909BF2E7}"/>
                </a:ext>
              </a:extLst>
            </p:cNvPr>
            <p:cNvSpPr/>
            <p:nvPr/>
          </p:nvSpPr>
          <p:spPr>
            <a:xfrm rot="8099985">
              <a:off x="384721" y="5655995"/>
              <a:ext cx="270004" cy="53999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23213C"/>
                </a:gs>
                <a:gs pos="100000">
                  <a:srgbClr val="2C284A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1468762C-FE48-5804-A3B3-1F8BC1174F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49270"/>
            <a:ext cx="11090272" cy="13319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80E55D2-F124-BE00-FBBE-4993C702269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0861" y="2097176"/>
            <a:ext cx="5435595" cy="39956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6DDFF84-CB64-61F9-81AC-24564D3A3B2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05539" y="2097176"/>
            <a:ext cx="5435595" cy="39956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0CCEACBC-0A8F-18C6-CA30-B28810D41BD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Tuesday, February 2, 20XX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46EFCB71-DE63-3FA9-1804-5767AF29D6C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E779AE7-62D3-9853-C30D-3033DB569F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fld id="{11962C9D-41C2-41B4-A197-0120D87106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75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985F8A-81BD-94A7-6022-0BEFAF66FAF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7EAF92-C17D-9B3C-2AB3-45F2F63D52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BFC45-2166-74A3-CC3D-992B838E8D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fld id="{15EC1241-BA98-4415-924C-7611EA2BF6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72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61F26297-4855-FE15-3C1B-B07CC82F217D}"/>
              </a:ext>
            </a:extLst>
          </p:cNvPr>
          <p:cNvGrpSpPr/>
          <p:nvPr/>
        </p:nvGrpSpPr>
        <p:grpSpPr>
          <a:xfrm>
            <a:off x="4785499" y="5111862"/>
            <a:ext cx="1427080" cy="1079997"/>
            <a:chOff x="4785499" y="5111862"/>
            <a:chExt cx="1427080" cy="1079997"/>
          </a:xfrm>
        </p:grpSpPr>
        <p:sp>
          <p:nvSpPr>
            <p:cNvPr id="3" name="Freeform: Shape 10">
              <a:extLst>
                <a:ext uri="{FF2B5EF4-FFF2-40B4-BE49-F238E27FC236}">
                  <a16:creationId xmlns:a16="http://schemas.microsoft.com/office/drawing/2014/main" id="{18B6E7FC-580E-4AF7-3B2D-0724C2CCF54C}"/>
                </a:ext>
              </a:extLst>
            </p:cNvPr>
            <p:cNvSpPr/>
            <p:nvPr/>
          </p:nvSpPr>
          <p:spPr>
            <a:xfrm rot="2700006">
              <a:off x="5041105" y="5020386"/>
              <a:ext cx="1079997" cy="12629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0000"/>
                <a:gd name="f7" fmla="val 1262947"/>
                <a:gd name="f8" fmla="val 540000"/>
                <a:gd name="f9" fmla="val 1064374"/>
                <a:gd name="f10" fmla="val 931034"/>
                <a:gd name="f11" fmla="val 1069029"/>
                <a:gd name="f12" fmla="val 938533"/>
                <a:gd name="f13" fmla="val 1076223"/>
                <a:gd name="f14" fmla="val 956109"/>
                <a:gd name="f15" fmla="val 974307"/>
                <a:gd name="f16" fmla="val 992947"/>
                <a:gd name="f17" fmla="val 1142064"/>
                <a:gd name="f18" fmla="val 838234"/>
                <a:gd name="f19" fmla="val 241766"/>
                <a:gd name="f20" fmla="val 3778"/>
                <a:gd name="f21" fmla="val 10971"/>
                <a:gd name="f22" fmla="val 15626"/>
                <a:gd name="f23" fmla="+- 0 0 -90"/>
                <a:gd name="f24" fmla="*/ f3 1 1080000"/>
                <a:gd name="f25" fmla="*/ f4 1 1262947"/>
                <a:gd name="f26" fmla="+- f7 0 f5"/>
                <a:gd name="f27" fmla="+- f6 0 f5"/>
                <a:gd name="f28" fmla="*/ f23 f0 1"/>
                <a:gd name="f29" fmla="*/ f27 1 1080000"/>
                <a:gd name="f30" fmla="*/ f26 1 1262947"/>
                <a:gd name="f31" fmla="*/ 540000 f27 1"/>
                <a:gd name="f32" fmla="*/ 0 f26 1"/>
                <a:gd name="f33" fmla="*/ 1080000 f27 1"/>
                <a:gd name="f34" fmla="*/ 931034 f26 1"/>
                <a:gd name="f35" fmla="*/ 1064374 f27 1"/>
                <a:gd name="f36" fmla="*/ 1069029 f27 1"/>
                <a:gd name="f37" fmla="*/ 938533 f26 1"/>
                <a:gd name="f38" fmla="*/ 992947 f26 1"/>
                <a:gd name="f39" fmla="*/ 1262947 f26 1"/>
                <a:gd name="f40" fmla="*/ 0 f27 1"/>
                <a:gd name="f41" fmla="*/ 10971 f27 1"/>
                <a:gd name="f42" fmla="*/ 15626 f27 1"/>
                <a:gd name="f43" fmla="*/ f28 1 f2"/>
                <a:gd name="f44" fmla="*/ f31 1 1080000"/>
                <a:gd name="f45" fmla="*/ f32 1 1262947"/>
                <a:gd name="f46" fmla="*/ f33 1 1080000"/>
                <a:gd name="f47" fmla="*/ f34 1 1262947"/>
                <a:gd name="f48" fmla="*/ f35 1 1080000"/>
                <a:gd name="f49" fmla="*/ f36 1 1080000"/>
                <a:gd name="f50" fmla="*/ f37 1 1262947"/>
                <a:gd name="f51" fmla="*/ f38 1 1262947"/>
                <a:gd name="f52" fmla="*/ f39 1 1262947"/>
                <a:gd name="f53" fmla="*/ f40 1 1080000"/>
                <a:gd name="f54" fmla="*/ f41 1 1080000"/>
                <a:gd name="f55" fmla="*/ f42 1 1080000"/>
                <a:gd name="f56" fmla="*/ f5 1 f29"/>
                <a:gd name="f57" fmla="*/ f6 1 f29"/>
                <a:gd name="f58" fmla="*/ f5 1 f30"/>
                <a:gd name="f59" fmla="*/ f7 1 f30"/>
                <a:gd name="f60" fmla="+- f43 0 f1"/>
                <a:gd name="f61" fmla="*/ f44 1 f29"/>
                <a:gd name="f62" fmla="*/ f45 1 f30"/>
                <a:gd name="f63" fmla="*/ f48 1 f29"/>
                <a:gd name="f64" fmla="*/ f47 1 f30"/>
                <a:gd name="f65" fmla="*/ f49 1 f29"/>
                <a:gd name="f66" fmla="*/ f50 1 f30"/>
                <a:gd name="f67" fmla="*/ f46 1 f29"/>
                <a:gd name="f68" fmla="*/ f51 1 f30"/>
                <a:gd name="f69" fmla="*/ f52 1 f30"/>
                <a:gd name="f70" fmla="*/ f53 1 f29"/>
                <a:gd name="f71" fmla="*/ f54 1 f29"/>
                <a:gd name="f72" fmla="*/ f55 1 f29"/>
                <a:gd name="f73" fmla="*/ f56 f24 1"/>
                <a:gd name="f74" fmla="*/ f57 f24 1"/>
                <a:gd name="f75" fmla="*/ f59 f25 1"/>
                <a:gd name="f76" fmla="*/ f58 f25 1"/>
                <a:gd name="f77" fmla="*/ f61 f24 1"/>
                <a:gd name="f78" fmla="*/ f62 f25 1"/>
                <a:gd name="f79" fmla="*/ f63 f24 1"/>
                <a:gd name="f80" fmla="*/ f64 f25 1"/>
                <a:gd name="f81" fmla="*/ f65 f24 1"/>
                <a:gd name="f82" fmla="*/ f66 f25 1"/>
                <a:gd name="f83" fmla="*/ f67 f24 1"/>
                <a:gd name="f84" fmla="*/ f68 f25 1"/>
                <a:gd name="f85" fmla="*/ f69 f25 1"/>
                <a:gd name="f86" fmla="*/ f70 f24 1"/>
                <a:gd name="f87" fmla="*/ f71 f24 1"/>
                <a:gd name="f88" fmla="*/ f72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77" y="f78"/>
                </a:cxn>
                <a:cxn ang="f60">
                  <a:pos x="f79" y="f80"/>
                </a:cxn>
                <a:cxn ang="f60">
                  <a:pos x="f81" y="f82"/>
                </a:cxn>
                <a:cxn ang="f60">
                  <a:pos x="f83" y="f84"/>
                </a:cxn>
                <a:cxn ang="f60">
                  <a:pos x="f77" y="f85"/>
                </a:cxn>
                <a:cxn ang="f60">
                  <a:pos x="f86" y="f84"/>
                </a:cxn>
                <a:cxn ang="f60">
                  <a:pos x="f87" y="f82"/>
                </a:cxn>
                <a:cxn ang="f60">
                  <a:pos x="f88" y="f80"/>
                </a:cxn>
                <a:cxn ang="f60">
                  <a:pos x="f77" y="f78"/>
                </a:cxn>
              </a:cxnLst>
              <a:rect l="f73" t="f76" r="f74" b="f75"/>
              <a:pathLst>
                <a:path w="1080000" h="1262947">
                  <a:moveTo>
                    <a:pt x="f8" y="f5"/>
                  </a:move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6" y="f15"/>
                    <a:pt x="f6" y="f16"/>
                  </a:cubicBezTo>
                  <a:cubicBezTo>
                    <a:pt x="f6" y="f17"/>
                    <a:pt x="f18" y="f7"/>
                    <a:pt x="f8" y="f7"/>
                  </a:cubicBezTo>
                  <a:cubicBezTo>
                    <a:pt x="f19" y="f7"/>
                    <a:pt x="f5" y="f17"/>
                    <a:pt x="f5" y="f16"/>
                  </a:cubicBezTo>
                  <a:cubicBezTo>
                    <a:pt x="f5" y="f15"/>
                    <a:pt x="f20" y="f14"/>
                    <a:pt x="f21" y="f12"/>
                  </a:cubicBezTo>
                  <a:lnTo>
                    <a:pt x="f22" y="f10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2C284A"/>
                </a:gs>
                <a:gs pos="100000">
                  <a:srgbClr val="454075"/>
                </a:gs>
              </a:gsLst>
              <a:lin ang="6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  <p:sp>
          <p:nvSpPr>
            <p:cNvPr id="4" name="Oval 11">
              <a:extLst>
                <a:ext uri="{FF2B5EF4-FFF2-40B4-BE49-F238E27FC236}">
                  <a16:creationId xmlns:a16="http://schemas.microsoft.com/office/drawing/2014/main" id="{6B5D37CD-66A8-2A77-5A01-F96A0A5EB4BC}"/>
                </a:ext>
              </a:extLst>
            </p:cNvPr>
            <p:cNvSpPr/>
            <p:nvPr/>
          </p:nvSpPr>
          <p:spPr>
            <a:xfrm rot="8099985">
              <a:off x="5055499" y="5367458"/>
              <a:ext cx="539998" cy="107999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23213C"/>
                </a:gs>
                <a:gs pos="100000">
                  <a:srgbClr val="2C284A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ECAEC86B-A372-F4A1-CCBB-FDA4044D15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49270"/>
            <a:ext cx="11090272" cy="984881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355827-3759-67C0-EDA1-0238E8836BB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95778" y="1750061"/>
            <a:ext cx="7345366" cy="434276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9F2D063-2237-C959-FC7A-859383EA193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50861" y="1750061"/>
            <a:ext cx="3565529" cy="4342769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C969037B-85B1-8B5B-D990-F401D155580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Tuesday, February 2, 20XX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8736C11C-15B4-877D-8C27-C14031B9570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4F13E09-ADC8-E632-6884-892A9E83F9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fld id="{29AA3164-4AD4-48E8-A9CF-21A95A533F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8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EF532-3E41-1F56-97CD-2866C14616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49270"/>
            <a:ext cx="3565519" cy="1997854"/>
          </a:xfrm>
        </p:spPr>
        <p:txBody>
          <a:bodyPr anchor="b"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200C0-8440-2587-E2C6-63F12930358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50861" y="2677308"/>
            <a:ext cx="3565529" cy="3415521"/>
          </a:xfrm>
        </p:spPr>
        <p:txBody>
          <a:bodyPr/>
          <a:lstStyle>
            <a:lvl1pPr>
              <a:lnSpc>
                <a:spcPct val="120000"/>
              </a:lnSpc>
              <a:buNone/>
              <a:defRPr sz="16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47EEB951-EDB1-1776-F7D5-7C28B0DB838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208925" y="1596771"/>
            <a:ext cx="3448559" cy="3448559"/>
          </a:xfrm>
          <a:solidFill>
            <a:srgbClr val="A3A3C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21">
            <a:extLst>
              <a:ext uri="{FF2B5EF4-FFF2-40B4-BE49-F238E27FC236}">
                <a16:creationId xmlns:a16="http://schemas.microsoft.com/office/drawing/2014/main" id="{1AB78B6B-29CA-4D09-A8F1-1CF968D746C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918572" y="596389"/>
            <a:ext cx="2263780" cy="2263780"/>
          </a:xfrm>
          <a:solidFill>
            <a:srgbClr val="A3A3C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24">
            <a:extLst>
              <a:ext uri="{FF2B5EF4-FFF2-40B4-BE49-F238E27FC236}">
                <a16:creationId xmlns:a16="http://schemas.microsoft.com/office/drawing/2014/main" id="{B866F9F0-A6E1-39C3-B8DB-15AC94A0AA9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091614" y="3324730"/>
            <a:ext cx="2936879" cy="2936879"/>
          </a:xfrm>
          <a:solidFill>
            <a:srgbClr val="A3A3C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DE37DCB0-D9F5-535D-A9AE-6EC6AB62AD1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Tuesday, February 2, 20XX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E4D859D-4468-2DDF-6CB6-9DD4507886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C779E48-E2C2-F8FE-4ACD-1DEE90C4B49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fld id="{BE3EFC6B-8259-4D20-AC0F-604D275E1B2C}" type="slidenum">
              <a:t>‹#›</a:t>
            </a:fld>
            <a:endParaRPr lang="en-US"/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13581A86-75E7-F1C9-F7F2-688A7BB011DC}"/>
              </a:ext>
            </a:extLst>
          </p:cNvPr>
          <p:cNvSpPr/>
          <p:nvPr/>
        </p:nvSpPr>
        <p:spPr>
          <a:xfrm>
            <a:off x="6548759" y="850163"/>
            <a:ext cx="359999" cy="359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1B192E"/>
              </a:gs>
              <a:gs pos="100000">
                <a:srgbClr val="7771B2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8F43D2D9-5BBD-62F7-FFC3-1D6A32342B0F}"/>
              </a:ext>
            </a:extLst>
          </p:cNvPr>
          <p:cNvGrpSpPr/>
          <p:nvPr/>
        </p:nvGrpSpPr>
        <p:grpSpPr>
          <a:xfrm>
            <a:off x="5684347" y="5608940"/>
            <a:ext cx="631475" cy="667799"/>
            <a:chOff x="5684347" y="5608940"/>
            <a:chExt cx="631475" cy="667799"/>
          </a:xfrm>
        </p:grpSpPr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id="{F8E73C2C-3F3E-A580-F79F-6566841BB0A8}"/>
                </a:ext>
              </a:extLst>
            </p:cNvPr>
            <p:cNvSpPr/>
            <p:nvPr/>
          </p:nvSpPr>
          <p:spPr>
            <a:xfrm rot="8099985">
              <a:off x="5730086" y="5691002"/>
              <a:ext cx="539998" cy="631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0000"/>
                <a:gd name="f7" fmla="val 1262947"/>
                <a:gd name="f8" fmla="val 540000"/>
                <a:gd name="f9" fmla="val 1064374"/>
                <a:gd name="f10" fmla="val 931034"/>
                <a:gd name="f11" fmla="val 1069029"/>
                <a:gd name="f12" fmla="val 938533"/>
                <a:gd name="f13" fmla="val 1076223"/>
                <a:gd name="f14" fmla="val 956109"/>
                <a:gd name="f15" fmla="val 974307"/>
                <a:gd name="f16" fmla="val 992947"/>
                <a:gd name="f17" fmla="val 1142064"/>
                <a:gd name="f18" fmla="val 838234"/>
                <a:gd name="f19" fmla="val 241766"/>
                <a:gd name="f20" fmla="val 3778"/>
                <a:gd name="f21" fmla="val 10971"/>
                <a:gd name="f22" fmla="val 15626"/>
                <a:gd name="f23" fmla="+- 0 0 -90"/>
                <a:gd name="f24" fmla="*/ f3 1 1080000"/>
                <a:gd name="f25" fmla="*/ f4 1 1262947"/>
                <a:gd name="f26" fmla="+- f7 0 f5"/>
                <a:gd name="f27" fmla="+- f6 0 f5"/>
                <a:gd name="f28" fmla="*/ f23 f0 1"/>
                <a:gd name="f29" fmla="*/ f27 1 1080000"/>
                <a:gd name="f30" fmla="*/ f26 1 1262947"/>
                <a:gd name="f31" fmla="*/ 540000 f27 1"/>
                <a:gd name="f32" fmla="*/ 0 f26 1"/>
                <a:gd name="f33" fmla="*/ 1080000 f27 1"/>
                <a:gd name="f34" fmla="*/ 931034 f26 1"/>
                <a:gd name="f35" fmla="*/ 1064374 f27 1"/>
                <a:gd name="f36" fmla="*/ 1069029 f27 1"/>
                <a:gd name="f37" fmla="*/ 938533 f26 1"/>
                <a:gd name="f38" fmla="*/ 992947 f26 1"/>
                <a:gd name="f39" fmla="*/ 1262947 f26 1"/>
                <a:gd name="f40" fmla="*/ 0 f27 1"/>
                <a:gd name="f41" fmla="*/ 10971 f27 1"/>
                <a:gd name="f42" fmla="*/ 15626 f27 1"/>
                <a:gd name="f43" fmla="*/ f28 1 f2"/>
                <a:gd name="f44" fmla="*/ f31 1 1080000"/>
                <a:gd name="f45" fmla="*/ f32 1 1262947"/>
                <a:gd name="f46" fmla="*/ f33 1 1080000"/>
                <a:gd name="f47" fmla="*/ f34 1 1262947"/>
                <a:gd name="f48" fmla="*/ f35 1 1080000"/>
                <a:gd name="f49" fmla="*/ f36 1 1080000"/>
                <a:gd name="f50" fmla="*/ f37 1 1262947"/>
                <a:gd name="f51" fmla="*/ f38 1 1262947"/>
                <a:gd name="f52" fmla="*/ f39 1 1262947"/>
                <a:gd name="f53" fmla="*/ f40 1 1080000"/>
                <a:gd name="f54" fmla="*/ f41 1 1080000"/>
                <a:gd name="f55" fmla="*/ f42 1 1080000"/>
                <a:gd name="f56" fmla="*/ f5 1 f29"/>
                <a:gd name="f57" fmla="*/ f6 1 f29"/>
                <a:gd name="f58" fmla="*/ f5 1 f30"/>
                <a:gd name="f59" fmla="*/ f7 1 f30"/>
                <a:gd name="f60" fmla="+- f43 0 f1"/>
                <a:gd name="f61" fmla="*/ f44 1 f29"/>
                <a:gd name="f62" fmla="*/ f45 1 f30"/>
                <a:gd name="f63" fmla="*/ f48 1 f29"/>
                <a:gd name="f64" fmla="*/ f47 1 f30"/>
                <a:gd name="f65" fmla="*/ f49 1 f29"/>
                <a:gd name="f66" fmla="*/ f50 1 f30"/>
                <a:gd name="f67" fmla="*/ f46 1 f29"/>
                <a:gd name="f68" fmla="*/ f51 1 f30"/>
                <a:gd name="f69" fmla="*/ f52 1 f30"/>
                <a:gd name="f70" fmla="*/ f53 1 f29"/>
                <a:gd name="f71" fmla="*/ f54 1 f29"/>
                <a:gd name="f72" fmla="*/ f55 1 f29"/>
                <a:gd name="f73" fmla="*/ f56 f24 1"/>
                <a:gd name="f74" fmla="*/ f57 f24 1"/>
                <a:gd name="f75" fmla="*/ f59 f25 1"/>
                <a:gd name="f76" fmla="*/ f58 f25 1"/>
                <a:gd name="f77" fmla="*/ f61 f24 1"/>
                <a:gd name="f78" fmla="*/ f62 f25 1"/>
                <a:gd name="f79" fmla="*/ f63 f24 1"/>
                <a:gd name="f80" fmla="*/ f64 f25 1"/>
                <a:gd name="f81" fmla="*/ f65 f24 1"/>
                <a:gd name="f82" fmla="*/ f66 f25 1"/>
                <a:gd name="f83" fmla="*/ f67 f24 1"/>
                <a:gd name="f84" fmla="*/ f68 f25 1"/>
                <a:gd name="f85" fmla="*/ f69 f25 1"/>
                <a:gd name="f86" fmla="*/ f70 f24 1"/>
                <a:gd name="f87" fmla="*/ f71 f24 1"/>
                <a:gd name="f88" fmla="*/ f72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77" y="f78"/>
                </a:cxn>
                <a:cxn ang="f60">
                  <a:pos x="f79" y="f80"/>
                </a:cxn>
                <a:cxn ang="f60">
                  <a:pos x="f81" y="f82"/>
                </a:cxn>
                <a:cxn ang="f60">
                  <a:pos x="f83" y="f84"/>
                </a:cxn>
                <a:cxn ang="f60">
                  <a:pos x="f77" y="f85"/>
                </a:cxn>
                <a:cxn ang="f60">
                  <a:pos x="f86" y="f84"/>
                </a:cxn>
                <a:cxn ang="f60">
                  <a:pos x="f87" y="f82"/>
                </a:cxn>
                <a:cxn ang="f60">
                  <a:pos x="f88" y="f80"/>
                </a:cxn>
                <a:cxn ang="f60">
                  <a:pos x="f77" y="f78"/>
                </a:cxn>
              </a:cxnLst>
              <a:rect l="f73" t="f76" r="f74" b="f75"/>
              <a:pathLst>
                <a:path w="1080000" h="1262947">
                  <a:moveTo>
                    <a:pt x="f8" y="f5"/>
                  </a:move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6" y="f15"/>
                    <a:pt x="f6" y="f16"/>
                  </a:cubicBezTo>
                  <a:cubicBezTo>
                    <a:pt x="f6" y="f17"/>
                    <a:pt x="f18" y="f7"/>
                    <a:pt x="f8" y="f7"/>
                  </a:cubicBezTo>
                  <a:cubicBezTo>
                    <a:pt x="f19" y="f7"/>
                    <a:pt x="f5" y="f17"/>
                    <a:pt x="f5" y="f16"/>
                  </a:cubicBezTo>
                  <a:cubicBezTo>
                    <a:pt x="f5" y="f15"/>
                    <a:pt x="f20" y="f14"/>
                    <a:pt x="f21" y="f12"/>
                  </a:cubicBezTo>
                  <a:lnTo>
                    <a:pt x="f22" y="f10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2C284A"/>
                </a:gs>
                <a:gs pos="100000">
                  <a:srgbClr val="3C3867"/>
                </a:gs>
              </a:gsLst>
              <a:lin ang="6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65F05269-B564-CE56-000C-B875EA6EB6A6}"/>
                </a:ext>
              </a:extLst>
            </p:cNvPr>
            <p:cNvSpPr/>
            <p:nvPr/>
          </p:nvSpPr>
          <p:spPr>
            <a:xfrm rot="13499997">
              <a:off x="5737296" y="5608940"/>
              <a:ext cx="270004" cy="53999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454075">
                    <a:alpha val="33000"/>
                  </a:srgbClr>
                </a:gs>
                <a:gs pos="100000">
                  <a:srgbClr val="5BEFC1">
                    <a:alpha val="0"/>
                  </a:srgbClr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812792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2703F-193B-CA7F-CE74-CD04299BD5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4507196"/>
            <a:ext cx="4500557" cy="1562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B417C7B5-1ED1-473C-E013-599CE477C3E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3054096" cy="3776472"/>
          </a:xfrm>
          <a:solidFill>
            <a:srgbClr val="A3A3C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2F12E659-A2FE-8CC6-B284-39FC7254FE9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054096" y="0"/>
            <a:ext cx="3054096" cy="3776472"/>
          </a:xfrm>
          <a:solidFill>
            <a:srgbClr val="A3A3C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80D6643F-6D53-D4AB-0B1A-ED52C9250E6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83804" y="0"/>
            <a:ext cx="3054096" cy="3776472"/>
          </a:xfrm>
          <a:solidFill>
            <a:srgbClr val="A3A3C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E5940E5F-8210-7DC7-9528-92812B03F0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137900" y="0"/>
            <a:ext cx="3054096" cy="3776472"/>
          </a:xfrm>
          <a:solidFill>
            <a:srgbClr val="A3A3C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6B88E18D-C27C-D9EC-2558-6B97FC94193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Tuesday, February 2, 20XX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46EDAAAD-B98D-0FE0-EEEB-E04BC6C387E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FB90882-02B8-3372-9114-B84C0172A8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fld id="{7969FC0A-8CAC-4794-A9B6-5D1BE40C1325}" type="slidenum">
              <a:t>‹#›</a:t>
            </a:fld>
            <a:endParaRPr lang="en-US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DB861D2-3091-644A-04E4-4661D3B96D5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262408" y="4508504"/>
            <a:ext cx="6221413" cy="15636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181600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brea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5A0B03F1-06FD-F4D4-C867-A21953A5129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6858000"/>
          </a:xfrm>
          <a:solidFill>
            <a:srgbClr val="A3A3C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C5C661E-327E-153A-A19C-7F4D0E4582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Tuesday, February 2, 20XX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8A5E68C-73FB-2644-63E2-8C2D8B49E79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4A43854-6205-6CB0-40C0-6E5B5F3F00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0BC005-378E-46B7-8528-A19142C73BA1}" type="slidenum">
              <a:t>‹#›</a:t>
            </a:fld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2E72242-E84A-E962-6CC2-0F08E0A568F2}"/>
              </a:ext>
            </a:extLst>
          </p:cNvPr>
          <p:cNvSpPr/>
          <p:nvPr/>
        </p:nvSpPr>
        <p:spPr>
          <a:xfrm>
            <a:off x="0" y="5773731"/>
            <a:ext cx="12191996" cy="1084268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100000">
                <a:srgbClr val="1B192E">
                  <a:alpha val="60000"/>
                </a:srgbClr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D9A3386-F3BD-560E-2BA5-011D44D9CB91}"/>
              </a:ext>
            </a:extLst>
          </p:cNvPr>
          <p:cNvSpPr/>
          <p:nvPr/>
        </p:nvSpPr>
        <p:spPr>
          <a:xfrm rot="10799991">
            <a:off x="0" y="0"/>
            <a:ext cx="9000000" cy="6858000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100000">
                <a:srgbClr val="1B192E">
                  <a:alpha val="60000"/>
                </a:srgbClr>
              </a:gs>
            </a:gsLst>
            <a:lin ang="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87E972-9A0D-787E-8C28-71C786A048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49270"/>
            <a:ext cx="5437186" cy="2986238"/>
          </a:xfrm>
        </p:spPr>
        <p:txBody>
          <a:bodyPr anchor="b"/>
          <a:lstStyle>
            <a:lvl1pPr>
              <a:lnSpc>
                <a:spcPct val="90000"/>
              </a:lnSpc>
              <a:defRPr sz="6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A20BD3C-174A-1C33-B7F0-BD67A190E3A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0861" y="3816723"/>
            <a:ext cx="5437186" cy="2265215"/>
          </a:xfrm>
        </p:spPr>
        <p:txBody>
          <a:bodyPr/>
          <a:lstStyle>
            <a:lvl1pPr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634202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brea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CC093CE9-86AD-F9EF-26F4-71FBA0CDAE7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6858000"/>
          </a:xfrm>
          <a:solidFill>
            <a:srgbClr val="1B192E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52D49-D558-B00B-C24F-2C1E8ED82EC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0" y="3557281"/>
            <a:ext cx="6640281" cy="3300718"/>
          </a:xfrm>
          <a:gradFill>
            <a:gsLst>
              <a:gs pos="0">
                <a:srgbClr val="1B192E">
                  <a:alpha val="0"/>
                </a:srgbClr>
              </a:gs>
              <a:gs pos="100000">
                <a:srgbClr val="1B192E">
                  <a:alpha val="60000"/>
                </a:srgbClr>
              </a:gs>
            </a:gsLst>
            <a:lin ang="10800000"/>
          </a:gradFill>
        </p:spPr>
        <p:txBody>
          <a:bodyPr/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E73440-691B-BAF5-A6AB-710EAE4F07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6640281" cy="3535509"/>
          </a:xfrm>
          <a:gradFill>
            <a:gsLst>
              <a:gs pos="0">
                <a:srgbClr val="1B192E">
                  <a:alpha val="0"/>
                </a:srgbClr>
              </a:gs>
              <a:gs pos="100000">
                <a:srgbClr val="1B192E">
                  <a:alpha val="70000"/>
                </a:srgbClr>
              </a:gs>
            </a:gsLst>
            <a:lin ang="10800000"/>
          </a:gradFill>
        </p:spPr>
        <p:txBody>
          <a:bodyPr anchor="b"/>
          <a:lstStyle>
            <a:lvl1pPr marL="548640">
              <a:lnSpc>
                <a:spcPct val="90000"/>
              </a:lnSpc>
              <a:spcAft>
                <a:spcPts val="1200"/>
              </a:spcAft>
              <a:defRPr sz="6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875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84093B73-84EC-48CB-3FC4-6905372B9965}"/>
              </a:ext>
            </a:extLst>
          </p:cNvPr>
          <p:cNvGrpSpPr/>
          <p:nvPr/>
        </p:nvGrpSpPr>
        <p:grpSpPr>
          <a:xfrm>
            <a:off x="613993" y="5374225"/>
            <a:ext cx="767995" cy="950525"/>
            <a:chOff x="613993" y="5374225"/>
            <a:chExt cx="767995" cy="950525"/>
          </a:xfrm>
        </p:grpSpPr>
        <p:sp>
          <p:nvSpPr>
            <p:cNvPr id="3" name="Freeform: Shape 12">
              <a:extLst>
                <a:ext uri="{FF2B5EF4-FFF2-40B4-BE49-F238E27FC236}">
                  <a16:creationId xmlns:a16="http://schemas.microsoft.com/office/drawing/2014/main" id="{0A01350D-EF17-658C-8FE8-1EBED1147042}"/>
                </a:ext>
              </a:extLst>
            </p:cNvPr>
            <p:cNvSpPr/>
            <p:nvPr/>
          </p:nvSpPr>
          <p:spPr>
            <a:xfrm rot="2700006" flipH="1" flipV="1">
              <a:off x="392003" y="5629513"/>
              <a:ext cx="926982" cy="4634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58746"/>
                <a:gd name="f7" fmla="val 1329373"/>
                <a:gd name="f8" fmla="val 2063565"/>
                <a:gd name="f9" fmla="val 595181"/>
                <a:gd name="f10" fmla="val 1994059"/>
                <a:gd name="f11" fmla="val 962277"/>
                <a:gd name="f12" fmla="val 1696469"/>
                <a:gd name="f13" fmla="val 664687"/>
                <a:gd name="f14" fmla="+- 0 0 -90"/>
                <a:gd name="f15" fmla="*/ f3 1 2658746"/>
                <a:gd name="f16" fmla="*/ f4 1 1329373"/>
                <a:gd name="f17" fmla="+- f7 0 f5"/>
                <a:gd name="f18" fmla="+- f6 0 f5"/>
                <a:gd name="f19" fmla="*/ f14 f0 1"/>
                <a:gd name="f20" fmla="*/ f18 1 2658746"/>
                <a:gd name="f21" fmla="*/ f17 1 1329373"/>
                <a:gd name="f22" fmla="*/ 1329373 f18 1"/>
                <a:gd name="f23" fmla="*/ 0 f17 1"/>
                <a:gd name="f24" fmla="*/ 2658746 f18 1"/>
                <a:gd name="f25" fmla="*/ 1329373 f17 1"/>
                <a:gd name="f26" fmla="*/ 1994059 f18 1"/>
                <a:gd name="f27" fmla="*/ 664687 f17 1"/>
                <a:gd name="f28" fmla="*/ 664687 f18 1"/>
                <a:gd name="f29" fmla="*/ 0 f18 1"/>
                <a:gd name="f30" fmla="*/ f19 1 f2"/>
                <a:gd name="f31" fmla="*/ f22 1 2658746"/>
                <a:gd name="f32" fmla="*/ f23 1 1329373"/>
                <a:gd name="f33" fmla="*/ f24 1 2658746"/>
                <a:gd name="f34" fmla="*/ f25 1 1329373"/>
                <a:gd name="f35" fmla="*/ f26 1 2658746"/>
                <a:gd name="f36" fmla="*/ f27 1 1329373"/>
                <a:gd name="f37" fmla="*/ f28 1 2658746"/>
                <a:gd name="f38" fmla="*/ f29 1 265874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1"/>
                <a:gd name="f50" fmla="*/ f37 1 f20"/>
                <a:gd name="f51" fmla="*/ f38 1 f20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5 1"/>
                <a:gd name="f63" fmla="*/ f5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56" y="f61"/>
                </a:cxn>
                <a:cxn ang="f43">
                  <a:pos x="f62" y="f59"/>
                </a:cxn>
                <a:cxn ang="f43">
                  <a:pos x="f63" y="f59"/>
                </a:cxn>
                <a:cxn ang="f43">
                  <a:pos x="f56" y="f57"/>
                </a:cxn>
              </a:cxnLst>
              <a:rect l="f52" t="f55" r="f53" b="f54"/>
              <a:pathLst>
                <a:path w="2658746" h="1329373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lnTo>
                    <a:pt x="f10" y="f7"/>
                  </a:lnTo>
                  <a:cubicBezTo>
                    <a:pt x="f10" y="f11"/>
                    <a:pt x="f12" y="f13"/>
                    <a:pt x="f7" y="f13"/>
                  </a:cubicBezTo>
                  <a:cubicBezTo>
                    <a:pt x="f11" y="f13"/>
                    <a:pt x="f13" y="f11"/>
                    <a:pt x="f13" y="f7"/>
                  </a:cubicBezTo>
                  <a:lnTo>
                    <a:pt x="f5" y="f7"/>
                  </a:lnTo>
                  <a:cubicBezTo>
                    <a:pt x="f5" y="f9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1B192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  <p:sp>
          <p:nvSpPr>
            <p:cNvPr id="4" name="Oval 13">
              <a:extLst>
                <a:ext uri="{FF2B5EF4-FFF2-40B4-BE49-F238E27FC236}">
                  <a16:creationId xmlns:a16="http://schemas.microsoft.com/office/drawing/2014/main" id="{AB80F29D-1B7B-EA3C-B8EF-C1309002FE50}"/>
                </a:ext>
              </a:extLst>
            </p:cNvPr>
            <p:cNvSpPr/>
            <p:nvPr/>
          </p:nvSpPr>
          <p:spPr>
            <a:xfrm rot="8099985" flipH="1" flipV="1">
              <a:off x="1238569" y="5825260"/>
              <a:ext cx="53547" cy="23329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2C284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  <p:sp>
          <p:nvSpPr>
            <p:cNvPr id="5" name="Oval 14">
              <a:extLst>
                <a:ext uri="{FF2B5EF4-FFF2-40B4-BE49-F238E27FC236}">
                  <a16:creationId xmlns:a16="http://schemas.microsoft.com/office/drawing/2014/main" id="{4C850CAA-F6E2-0F6F-2E0C-851F6ECBC30F}"/>
                </a:ext>
              </a:extLst>
            </p:cNvPr>
            <p:cNvSpPr/>
            <p:nvPr/>
          </p:nvSpPr>
          <p:spPr>
            <a:xfrm rot="8099985" flipH="1" flipV="1">
              <a:off x="748067" y="5334748"/>
              <a:ext cx="53547" cy="23329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2C284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  <p:sp>
          <p:nvSpPr>
            <p:cNvPr id="6" name="Freeform: Shape 15">
              <a:extLst>
                <a:ext uri="{FF2B5EF4-FFF2-40B4-BE49-F238E27FC236}">
                  <a16:creationId xmlns:a16="http://schemas.microsoft.com/office/drawing/2014/main" id="{62BD1973-452A-16D3-73B6-B6FE4AF12432}"/>
                </a:ext>
              </a:extLst>
            </p:cNvPr>
            <p:cNvSpPr/>
            <p:nvPr/>
          </p:nvSpPr>
          <p:spPr>
            <a:xfrm rot="2700006" flipH="1" flipV="1">
              <a:off x="415545" y="5572673"/>
              <a:ext cx="926982" cy="530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58746"/>
                <a:gd name="f7" fmla="val 1329373"/>
                <a:gd name="f8" fmla="val 2063565"/>
                <a:gd name="f9" fmla="val 595181"/>
                <a:gd name="f10" fmla="val 1994059"/>
                <a:gd name="f11" fmla="val 962277"/>
                <a:gd name="f12" fmla="val 1696469"/>
                <a:gd name="f13" fmla="val 664687"/>
                <a:gd name="f14" fmla="+- 0 0 -90"/>
                <a:gd name="f15" fmla="*/ f3 1 2658746"/>
                <a:gd name="f16" fmla="*/ f4 1 1329373"/>
                <a:gd name="f17" fmla="+- f7 0 f5"/>
                <a:gd name="f18" fmla="+- f6 0 f5"/>
                <a:gd name="f19" fmla="*/ f14 f0 1"/>
                <a:gd name="f20" fmla="*/ f18 1 2658746"/>
                <a:gd name="f21" fmla="*/ f17 1 1329373"/>
                <a:gd name="f22" fmla="*/ 1329373 f18 1"/>
                <a:gd name="f23" fmla="*/ 0 f17 1"/>
                <a:gd name="f24" fmla="*/ 2658746 f18 1"/>
                <a:gd name="f25" fmla="*/ 1329373 f17 1"/>
                <a:gd name="f26" fmla="*/ 1994059 f18 1"/>
                <a:gd name="f27" fmla="*/ 664687 f17 1"/>
                <a:gd name="f28" fmla="*/ 664687 f18 1"/>
                <a:gd name="f29" fmla="*/ 0 f18 1"/>
                <a:gd name="f30" fmla="*/ f19 1 f2"/>
                <a:gd name="f31" fmla="*/ f22 1 2658746"/>
                <a:gd name="f32" fmla="*/ f23 1 1329373"/>
                <a:gd name="f33" fmla="*/ f24 1 2658746"/>
                <a:gd name="f34" fmla="*/ f25 1 1329373"/>
                <a:gd name="f35" fmla="*/ f26 1 2658746"/>
                <a:gd name="f36" fmla="*/ f27 1 1329373"/>
                <a:gd name="f37" fmla="*/ f28 1 2658746"/>
                <a:gd name="f38" fmla="*/ f29 1 265874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1"/>
                <a:gd name="f50" fmla="*/ f37 1 f20"/>
                <a:gd name="f51" fmla="*/ f38 1 f20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5 1"/>
                <a:gd name="f63" fmla="*/ f5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56" y="f61"/>
                </a:cxn>
                <a:cxn ang="f43">
                  <a:pos x="f62" y="f59"/>
                </a:cxn>
                <a:cxn ang="f43">
                  <a:pos x="f63" y="f59"/>
                </a:cxn>
                <a:cxn ang="f43">
                  <a:pos x="f56" y="f57"/>
                </a:cxn>
              </a:cxnLst>
              <a:rect l="f52" t="f55" r="f53" b="f54"/>
              <a:pathLst>
                <a:path w="2658746" h="1329373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lnTo>
                    <a:pt x="f10" y="f7"/>
                  </a:lnTo>
                  <a:cubicBezTo>
                    <a:pt x="f10" y="f11"/>
                    <a:pt x="f12" y="f13"/>
                    <a:pt x="f7" y="f13"/>
                  </a:cubicBezTo>
                  <a:cubicBezTo>
                    <a:pt x="f11" y="f13"/>
                    <a:pt x="f13" y="f11"/>
                    <a:pt x="f13" y="f7"/>
                  </a:cubicBezTo>
                  <a:lnTo>
                    <a:pt x="f5" y="f7"/>
                  </a:lnTo>
                  <a:cubicBezTo>
                    <a:pt x="f5" y="f9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7771B2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69C6B8E-57FE-D238-6496-17A9CDD05A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49270"/>
            <a:ext cx="11091598" cy="13319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EEC1AA-2D0B-D5C7-AE55-E278D8E4EAD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0861" y="2113196"/>
            <a:ext cx="11090272" cy="39796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60BDA1F-E0AF-5FF7-8926-BF9C5B19487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Tuesday, February 2, 20XX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6B3E4C9-60C8-BB0A-AB16-2D5910A9075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859C85B-BC08-468F-72DD-1A042624EC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fld id="{126BFB14-6151-440C-9A75-992242060C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87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904BC-9B00-6F0C-E494-E3DEFAC255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49270"/>
            <a:ext cx="3566160" cy="3384551"/>
          </a:xfrm>
        </p:spPr>
        <p:txBody>
          <a:bodyPr anchor="b"/>
          <a:lstStyle>
            <a:lvl1pPr>
              <a:lnSpc>
                <a:spcPct val="90000"/>
              </a:lnSpc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41EE1E4A-4594-9FFC-0D90-C18556E9DEC3}"/>
              </a:ext>
            </a:extLst>
          </p:cNvPr>
          <p:cNvGrpSpPr/>
          <p:nvPr/>
        </p:nvGrpSpPr>
        <p:grpSpPr>
          <a:xfrm>
            <a:off x="10822153" y="4143469"/>
            <a:ext cx="734268" cy="760487"/>
            <a:chOff x="10822153" y="4143469"/>
            <a:chExt cx="734268" cy="760487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618E4801-C46E-9A89-4F75-C4E4D488FED5}"/>
                </a:ext>
              </a:extLst>
            </p:cNvPr>
            <p:cNvSpPr/>
            <p:nvPr/>
          </p:nvSpPr>
          <p:spPr>
            <a:xfrm rot="1800004">
              <a:off x="10935334" y="4143469"/>
              <a:ext cx="621087" cy="3645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0"/>
                <a:gd name="f7" fmla="val 317"/>
                <a:gd name="f8" fmla="val 266"/>
                <a:gd name="f9" fmla="val 158"/>
                <a:gd name="f10" fmla="+- 0 0 -90"/>
                <a:gd name="f11" fmla="*/ f3 1 540"/>
                <a:gd name="f12" fmla="*/ f4 1 317"/>
                <a:gd name="f13" fmla="+- f7 0 f5"/>
                <a:gd name="f14" fmla="+- f6 0 f5"/>
                <a:gd name="f15" fmla="*/ f10 f0 1"/>
                <a:gd name="f16" fmla="*/ f14 1 540"/>
                <a:gd name="f17" fmla="*/ f13 1 317"/>
                <a:gd name="f18" fmla="*/ 266 f14 1"/>
                <a:gd name="f19" fmla="*/ 0 f13 1"/>
                <a:gd name="f20" fmla="*/ 0 f14 1"/>
                <a:gd name="f21" fmla="*/ 158 f13 1"/>
                <a:gd name="f22" fmla="*/ 317 f13 1"/>
                <a:gd name="f23" fmla="*/ 540 f14 1"/>
                <a:gd name="f24" fmla="*/ f15 1 f2"/>
                <a:gd name="f25" fmla="*/ f18 1 540"/>
                <a:gd name="f26" fmla="*/ f19 1 317"/>
                <a:gd name="f27" fmla="*/ f20 1 540"/>
                <a:gd name="f28" fmla="*/ f21 1 317"/>
                <a:gd name="f29" fmla="*/ f22 1 317"/>
                <a:gd name="f30" fmla="*/ f23 1 540"/>
                <a:gd name="f31" fmla="*/ 0 1 f16"/>
                <a:gd name="f32" fmla="*/ f6 1 f16"/>
                <a:gd name="f33" fmla="*/ 0 1 f17"/>
                <a:gd name="f34" fmla="*/ f7 1 f17"/>
                <a:gd name="f35" fmla="+- f24 0 f1"/>
                <a:gd name="f36" fmla="*/ f25 1 f16"/>
                <a:gd name="f37" fmla="*/ f26 1 f17"/>
                <a:gd name="f38" fmla="*/ f27 1 f16"/>
                <a:gd name="f39" fmla="*/ f28 1 f17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2 1"/>
                <a:gd name="f51" fmla="*/ f4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46" y="f50"/>
                </a:cxn>
                <a:cxn ang="f35">
                  <a:pos x="f51" y="f49"/>
                </a:cxn>
                <a:cxn ang="f35">
                  <a:pos x="f46" y="f47"/>
                </a:cxn>
              </a:cxnLst>
              <a:rect l="f42" t="f45" r="f43" b="f44"/>
              <a:pathLst>
                <a:path w="540" h="317">
                  <a:moveTo>
                    <a:pt x="f8" y="f5"/>
                  </a:moveTo>
                  <a:lnTo>
                    <a:pt x="f5" y="f9"/>
                  </a:lnTo>
                  <a:lnTo>
                    <a:pt x="f8" y="f7"/>
                  </a:lnTo>
                  <a:lnTo>
                    <a:pt x="f6" y="f9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2C284A">
                    <a:alpha val="20000"/>
                  </a:srgbClr>
                </a:gs>
                <a:gs pos="100000">
                  <a:srgbClr val="5BEFC1">
                    <a:alpha val="20000"/>
                  </a:srgbClr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2EE46E04-DDC3-5960-AA55-8E7E09ACA8D4}"/>
                </a:ext>
              </a:extLst>
            </p:cNvPr>
            <p:cNvSpPr/>
            <p:nvPr/>
          </p:nvSpPr>
          <p:spPr>
            <a:xfrm rot="1800004">
              <a:off x="10822153" y="4210410"/>
              <a:ext cx="305939" cy="5382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6"/>
                <a:gd name="f7" fmla="val 468"/>
                <a:gd name="f8" fmla="val 310"/>
                <a:gd name="f9" fmla="val 159"/>
                <a:gd name="f10" fmla="+- 0 0 -90"/>
                <a:gd name="f11" fmla="*/ f3 1 266"/>
                <a:gd name="f12" fmla="*/ f4 1 468"/>
                <a:gd name="f13" fmla="+- f7 0 f5"/>
                <a:gd name="f14" fmla="+- f6 0 f5"/>
                <a:gd name="f15" fmla="*/ f10 f0 1"/>
                <a:gd name="f16" fmla="*/ f14 1 266"/>
                <a:gd name="f17" fmla="*/ f13 1 468"/>
                <a:gd name="f18" fmla="*/ 266 f14 1"/>
                <a:gd name="f19" fmla="*/ 468 f13 1"/>
                <a:gd name="f20" fmla="*/ 0 f14 1"/>
                <a:gd name="f21" fmla="*/ 310 f13 1"/>
                <a:gd name="f22" fmla="*/ 0 f13 1"/>
                <a:gd name="f23" fmla="*/ 159 f13 1"/>
                <a:gd name="f24" fmla="*/ f15 1 f2"/>
                <a:gd name="f25" fmla="*/ f18 1 266"/>
                <a:gd name="f26" fmla="*/ f19 1 468"/>
                <a:gd name="f27" fmla="*/ f20 1 266"/>
                <a:gd name="f28" fmla="*/ f21 1 468"/>
                <a:gd name="f29" fmla="*/ f22 1 468"/>
                <a:gd name="f30" fmla="*/ f23 1 468"/>
                <a:gd name="f31" fmla="*/ 0 1 f16"/>
                <a:gd name="f32" fmla="*/ f6 1 f16"/>
                <a:gd name="f33" fmla="*/ 0 1 f17"/>
                <a:gd name="f34" fmla="*/ f7 1 f17"/>
                <a:gd name="f35" fmla="+- f24 0 f1"/>
                <a:gd name="f36" fmla="*/ f25 1 f16"/>
                <a:gd name="f37" fmla="*/ f26 1 f17"/>
                <a:gd name="f38" fmla="*/ f27 1 f16"/>
                <a:gd name="f39" fmla="*/ f28 1 f17"/>
                <a:gd name="f40" fmla="*/ f29 1 f17"/>
                <a:gd name="f41" fmla="*/ f30 1 f17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2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48" y="f49"/>
                </a:cxn>
                <a:cxn ang="f35">
                  <a:pos x="f48" y="f50"/>
                </a:cxn>
                <a:cxn ang="f35">
                  <a:pos x="f48" y="f50"/>
                </a:cxn>
                <a:cxn ang="f35">
                  <a:pos x="f46" y="f51"/>
                </a:cxn>
                <a:cxn ang="f35">
                  <a:pos x="f46" y="f47"/>
                </a:cxn>
              </a:cxnLst>
              <a:rect l="f42" t="f45" r="f43" b="f44"/>
              <a:pathLst>
                <a:path w="266" h="468">
                  <a:moveTo>
                    <a:pt x="f6" y="f7"/>
                  </a:moveTo>
                  <a:lnTo>
                    <a:pt x="f5" y="f8"/>
                  </a:lnTo>
                  <a:lnTo>
                    <a:pt x="f5" y="f8"/>
                  </a:lnTo>
                  <a:lnTo>
                    <a:pt x="f5" y="f5"/>
                  </a:lnTo>
                  <a:lnTo>
                    <a:pt x="f5" y="f5"/>
                  </a:lnTo>
                  <a:lnTo>
                    <a:pt x="f6" y="f9"/>
                  </a:lnTo>
                  <a:lnTo>
                    <a:pt x="f6" y="f7"/>
                  </a:lnTo>
                  <a:close/>
                </a:path>
              </a:pathLst>
            </a:custGeom>
            <a:gradFill>
              <a:gsLst>
                <a:gs pos="0">
                  <a:srgbClr val="2C284A">
                    <a:alpha val="20000"/>
                  </a:srgbClr>
                </a:gs>
                <a:gs pos="100000">
                  <a:srgbClr val="5BEFC1">
                    <a:alpha val="20000"/>
                  </a:srgbClr>
                </a:gs>
              </a:gsLst>
              <a:lin ang="198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D25DDD8A-BEE0-6E56-A7E7-5BA5D627FD84}"/>
                </a:ext>
              </a:extLst>
            </p:cNvPr>
            <p:cNvSpPr/>
            <p:nvPr/>
          </p:nvSpPr>
          <p:spPr>
            <a:xfrm rot="1800004">
              <a:off x="11086495" y="4365686"/>
              <a:ext cx="315147" cy="5382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4"/>
                <a:gd name="f7" fmla="val 468"/>
                <a:gd name="f8" fmla="val 310"/>
                <a:gd name="f9" fmla="val 159"/>
                <a:gd name="f10" fmla="+- 0 0 -90"/>
                <a:gd name="f11" fmla="*/ f3 1 274"/>
                <a:gd name="f12" fmla="*/ f4 1 468"/>
                <a:gd name="f13" fmla="+- f7 0 f5"/>
                <a:gd name="f14" fmla="+- f6 0 f5"/>
                <a:gd name="f15" fmla="*/ f10 f0 1"/>
                <a:gd name="f16" fmla="*/ f14 1 274"/>
                <a:gd name="f17" fmla="*/ f13 1 468"/>
                <a:gd name="f18" fmla="*/ 274 f14 1"/>
                <a:gd name="f19" fmla="*/ 0 f13 1"/>
                <a:gd name="f20" fmla="*/ 310 f13 1"/>
                <a:gd name="f21" fmla="*/ 0 f14 1"/>
                <a:gd name="f22" fmla="*/ 468 f13 1"/>
                <a:gd name="f23" fmla="*/ 159 f13 1"/>
                <a:gd name="f24" fmla="*/ f15 1 f2"/>
                <a:gd name="f25" fmla="*/ f18 1 274"/>
                <a:gd name="f26" fmla="*/ f19 1 468"/>
                <a:gd name="f27" fmla="*/ f20 1 468"/>
                <a:gd name="f28" fmla="*/ f21 1 274"/>
                <a:gd name="f29" fmla="*/ f22 1 468"/>
                <a:gd name="f30" fmla="*/ f23 1 468"/>
                <a:gd name="f31" fmla="*/ 0 1 f16"/>
                <a:gd name="f32" fmla="*/ f6 1 f16"/>
                <a:gd name="f33" fmla="*/ 0 1 f17"/>
                <a:gd name="f34" fmla="*/ f7 1 f17"/>
                <a:gd name="f35" fmla="+- f24 0 f1"/>
                <a:gd name="f36" fmla="*/ f25 1 f16"/>
                <a:gd name="f37" fmla="*/ f26 1 f17"/>
                <a:gd name="f38" fmla="*/ f27 1 f17"/>
                <a:gd name="f39" fmla="*/ f28 1 f16"/>
                <a:gd name="f40" fmla="*/ f29 1 f17"/>
                <a:gd name="f41" fmla="*/ f30 1 f17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2 1"/>
                <a:gd name="f49" fmla="*/ f39 f11 1"/>
                <a:gd name="f50" fmla="*/ f40 f12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8"/>
                </a:cxn>
                <a:cxn ang="f35">
                  <a:pos x="f46" y="f48"/>
                </a:cxn>
                <a:cxn ang="f35">
                  <a:pos x="f49" y="f50"/>
                </a:cxn>
                <a:cxn ang="f35">
                  <a:pos x="f49" y="f51"/>
                </a:cxn>
                <a:cxn ang="f35">
                  <a:pos x="f46" y="f47"/>
                </a:cxn>
                <a:cxn ang="f35">
                  <a:pos x="f46" y="f47"/>
                </a:cxn>
              </a:cxnLst>
              <a:rect l="f42" t="f45" r="f43" b="f44"/>
              <a:pathLst>
                <a:path w="274" h="468">
                  <a:moveTo>
                    <a:pt x="f6" y="f5"/>
                  </a:moveTo>
                  <a:lnTo>
                    <a:pt x="f6" y="f8"/>
                  </a:lnTo>
                  <a:lnTo>
                    <a:pt x="f6" y="f8"/>
                  </a:lnTo>
                  <a:lnTo>
                    <a:pt x="f5" y="f7"/>
                  </a:lnTo>
                  <a:lnTo>
                    <a:pt x="f5" y="f9"/>
                  </a:lnTo>
                  <a:lnTo>
                    <a:pt x="f6" y="f5"/>
                  </a:lnTo>
                  <a:lnTo>
                    <a:pt x="f6" y="f5"/>
                  </a:lnTo>
                  <a:close/>
                </a:path>
              </a:pathLst>
            </a:custGeom>
            <a:gradFill>
              <a:gsLst>
                <a:gs pos="0">
                  <a:srgbClr val="2C284A">
                    <a:alpha val="20000"/>
                  </a:srgbClr>
                </a:gs>
                <a:gs pos="100000">
                  <a:srgbClr val="5BEFC1">
                    <a:alpha val="20000"/>
                  </a:srgbClr>
                </a:gs>
              </a:gsLst>
              <a:lin ang="180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</p:grpSp>
      <p:sp>
        <p:nvSpPr>
          <p:cNvPr id="7" name="Oval 11">
            <a:extLst>
              <a:ext uri="{FF2B5EF4-FFF2-40B4-BE49-F238E27FC236}">
                <a16:creationId xmlns:a16="http://schemas.microsoft.com/office/drawing/2014/main" id="{921C9057-12B8-E9DE-7A57-562599FCF070}"/>
              </a:ext>
            </a:extLst>
          </p:cNvPr>
          <p:cNvSpPr/>
          <p:nvPr/>
        </p:nvSpPr>
        <p:spPr>
          <a:xfrm>
            <a:off x="5668777" y="5059009"/>
            <a:ext cx="1079997" cy="10799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1B192E"/>
              </a:gs>
              <a:gs pos="100000">
                <a:srgbClr val="7771B2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31E8C90E-A783-EE8A-2E3F-3E72EE107D2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50861" y="4097334"/>
            <a:ext cx="3565519" cy="2351086"/>
          </a:xfrm>
        </p:spPr>
        <p:txBody>
          <a:bodyPr/>
          <a:lstStyle>
            <a:lvl1pPr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689FF2FD-CB68-4522-B3F8-DC0649E44F7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535805" y="656630"/>
            <a:ext cx="5132390" cy="5132390"/>
          </a:xfrm>
          <a:solidFill>
            <a:srgbClr val="A3A3C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E20AADDF-533D-503D-6B94-639F76F6C7C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Tuesday, February 2, 20XX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0440688-4354-6D51-9ADE-A2AEA6C8ED8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66C6577-61E7-06C8-7AFC-B329CD430F1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fld id="{71DEDB95-5510-4E68-9743-211F348B3BD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3473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36280241-6DC8-BE3B-F3AC-B0CB8B4D6FEE}"/>
              </a:ext>
            </a:extLst>
          </p:cNvPr>
          <p:cNvSpPr/>
          <p:nvPr/>
        </p:nvSpPr>
        <p:spPr>
          <a:xfrm>
            <a:off x="0" y="5773731"/>
            <a:ext cx="12191996" cy="1084268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100000">
                <a:srgbClr val="1B192E">
                  <a:alpha val="60000"/>
                </a:srgbClr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3" name="Oval 33">
            <a:extLst>
              <a:ext uri="{FF2B5EF4-FFF2-40B4-BE49-F238E27FC236}">
                <a16:creationId xmlns:a16="http://schemas.microsoft.com/office/drawing/2014/main" id="{B4B42FEB-6A66-FE95-FFFA-E0822FAD07A8}"/>
              </a:ext>
            </a:extLst>
          </p:cNvPr>
          <p:cNvSpPr/>
          <p:nvPr/>
        </p:nvSpPr>
        <p:spPr>
          <a:xfrm>
            <a:off x="10288773" y="762609"/>
            <a:ext cx="1079997" cy="10799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1B192E"/>
              </a:gs>
              <a:gs pos="100000">
                <a:srgbClr val="7771B2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964B40D4-14DD-3C77-68C2-FFE002CFAD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8281985" cy="1253038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US"/>
              <a:t>Team</a:t>
            </a:r>
          </a:p>
        </p:txBody>
      </p:sp>
      <p:grpSp>
        <p:nvGrpSpPr>
          <p:cNvPr id="5" name="Group 50">
            <a:extLst>
              <a:ext uri="{FF2B5EF4-FFF2-40B4-BE49-F238E27FC236}">
                <a16:creationId xmlns:a16="http://schemas.microsoft.com/office/drawing/2014/main" id="{6F58D844-DB3E-C402-C08E-A077D0E836D1}"/>
              </a:ext>
            </a:extLst>
          </p:cNvPr>
          <p:cNvGrpSpPr/>
          <p:nvPr/>
        </p:nvGrpSpPr>
        <p:grpSpPr>
          <a:xfrm>
            <a:off x="1800572" y="4409329"/>
            <a:ext cx="1551028" cy="1909851"/>
            <a:chOff x="1800572" y="4409329"/>
            <a:chExt cx="1551028" cy="1909851"/>
          </a:xfrm>
        </p:grpSpPr>
        <p:sp>
          <p:nvSpPr>
            <p:cNvPr id="6" name="Freeform: Shape 51">
              <a:extLst>
                <a:ext uri="{FF2B5EF4-FFF2-40B4-BE49-F238E27FC236}">
                  <a16:creationId xmlns:a16="http://schemas.microsoft.com/office/drawing/2014/main" id="{AFB5FB35-776D-3927-EF4E-52521B787D5D}"/>
                </a:ext>
              </a:extLst>
            </p:cNvPr>
            <p:cNvSpPr/>
            <p:nvPr/>
          </p:nvSpPr>
          <p:spPr>
            <a:xfrm rot="18899994" flipV="1">
              <a:off x="1926594" y="4928703"/>
              <a:ext cx="1853973" cy="9269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58746"/>
                <a:gd name="f7" fmla="val 1329373"/>
                <a:gd name="f8" fmla="val 2063565"/>
                <a:gd name="f9" fmla="val 595181"/>
                <a:gd name="f10" fmla="val 1994059"/>
                <a:gd name="f11" fmla="val 962277"/>
                <a:gd name="f12" fmla="val 1696469"/>
                <a:gd name="f13" fmla="val 664687"/>
                <a:gd name="f14" fmla="+- 0 0 -90"/>
                <a:gd name="f15" fmla="*/ f3 1 2658746"/>
                <a:gd name="f16" fmla="*/ f4 1 1329373"/>
                <a:gd name="f17" fmla="+- f7 0 f5"/>
                <a:gd name="f18" fmla="+- f6 0 f5"/>
                <a:gd name="f19" fmla="*/ f14 f0 1"/>
                <a:gd name="f20" fmla="*/ f18 1 2658746"/>
                <a:gd name="f21" fmla="*/ f17 1 1329373"/>
                <a:gd name="f22" fmla="*/ 1329373 f18 1"/>
                <a:gd name="f23" fmla="*/ 0 f17 1"/>
                <a:gd name="f24" fmla="*/ 2658746 f18 1"/>
                <a:gd name="f25" fmla="*/ 1329373 f17 1"/>
                <a:gd name="f26" fmla="*/ 1994059 f18 1"/>
                <a:gd name="f27" fmla="*/ 664687 f17 1"/>
                <a:gd name="f28" fmla="*/ 664687 f18 1"/>
                <a:gd name="f29" fmla="*/ 0 f18 1"/>
                <a:gd name="f30" fmla="*/ f19 1 f2"/>
                <a:gd name="f31" fmla="*/ f22 1 2658746"/>
                <a:gd name="f32" fmla="*/ f23 1 1329373"/>
                <a:gd name="f33" fmla="*/ f24 1 2658746"/>
                <a:gd name="f34" fmla="*/ f25 1 1329373"/>
                <a:gd name="f35" fmla="*/ f26 1 2658746"/>
                <a:gd name="f36" fmla="*/ f27 1 1329373"/>
                <a:gd name="f37" fmla="*/ f28 1 2658746"/>
                <a:gd name="f38" fmla="*/ f29 1 265874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1"/>
                <a:gd name="f50" fmla="*/ f37 1 f20"/>
                <a:gd name="f51" fmla="*/ f38 1 f20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5 1"/>
                <a:gd name="f63" fmla="*/ f5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56" y="f61"/>
                </a:cxn>
                <a:cxn ang="f43">
                  <a:pos x="f62" y="f59"/>
                </a:cxn>
                <a:cxn ang="f43">
                  <a:pos x="f63" y="f59"/>
                </a:cxn>
                <a:cxn ang="f43">
                  <a:pos x="f56" y="f57"/>
                </a:cxn>
              </a:cxnLst>
              <a:rect l="f52" t="f55" r="f53" b="f54"/>
              <a:pathLst>
                <a:path w="2658746" h="1329373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lnTo>
                    <a:pt x="f10" y="f7"/>
                  </a:lnTo>
                  <a:cubicBezTo>
                    <a:pt x="f10" y="f11"/>
                    <a:pt x="f12" y="f13"/>
                    <a:pt x="f7" y="f13"/>
                  </a:cubicBezTo>
                  <a:cubicBezTo>
                    <a:pt x="f11" y="f13"/>
                    <a:pt x="f13" y="f11"/>
                    <a:pt x="f13" y="f7"/>
                  </a:cubicBezTo>
                  <a:lnTo>
                    <a:pt x="f5" y="f7"/>
                  </a:lnTo>
                  <a:cubicBezTo>
                    <a:pt x="f5" y="f9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1B192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  <p:sp>
          <p:nvSpPr>
            <p:cNvPr id="7" name="Freeform: Shape 52">
              <a:extLst>
                <a:ext uri="{FF2B5EF4-FFF2-40B4-BE49-F238E27FC236}">
                  <a16:creationId xmlns:a16="http://schemas.microsoft.com/office/drawing/2014/main" id="{AE73A70A-0617-9DC1-49E4-77C97D8BC6E8}"/>
                </a:ext>
              </a:extLst>
            </p:cNvPr>
            <p:cNvSpPr/>
            <p:nvPr/>
          </p:nvSpPr>
          <p:spPr>
            <a:xfrm rot="18899994" flipV="1">
              <a:off x="1878067" y="4789770"/>
              <a:ext cx="1853973" cy="10930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58746"/>
                <a:gd name="f7" fmla="val 1329373"/>
                <a:gd name="f8" fmla="val 2063565"/>
                <a:gd name="f9" fmla="val 595181"/>
                <a:gd name="f10" fmla="val 1994059"/>
                <a:gd name="f11" fmla="val 962277"/>
                <a:gd name="f12" fmla="val 1696469"/>
                <a:gd name="f13" fmla="val 664687"/>
                <a:gd name="f14" fmla="+- 0 0 -90"/>
                <a:gd name="f15" fmla="*/ f3 1 2658746"/>
                <a:gd name="f16" fmla="*/ f4 1 1329373"/>
                <a:gd name="f17" fmla="+- f7 0 f5"/>
                <a:gd name="f18" fmla="+- f6 0 f5"/>
                <a:gd name="f19" fmla="*/ f14 f0 1"/>
                <a:gd name="f20" fmla="*/ f18 1 2658746"/>
                <a:gd name="f21" fmla="*/ f17 1 1329373"/>
                <a:gd name="f22" fmla="*/ 1329373 f18 1"/>
                <a:gd name="f23" fmla="*/ 0 f17 1"/>
                <a:gd name="f24" fmla="*/ 2658746 f18 1"/>
                <a:gd name="f25" fmla="*/ 1329373 f17 1"/>
                <a:gd name="f26" fmla="*/ 1994059 f18 1"/>
                <a:gd name="f27" fmla="*/ 664687 f17 1"/>
                <a:gd name="f28" fmla="*/ 664687 f18 1"/>
                <a:gd name="f29" fmla="*/ 0 f18 1"/>
                <a:gd name="f30" fmla="*/ f19 1 f2"/>
                <a:gd name="f31" fmla="*/ f22 1 2658746"/>
                <a:gd name="f32" fmla="*/ f23 1 1329373"/>
                <a:gd name="f33" fmla="*/ f24 1 2658746"/>
                <a:gd name="f34" fmla="*/ f25 1 1329373"/>
                <a:gd name="f35" fmla="*/ f26 1 2658746"/>
                <a:gd name="f36" fmla="*/ f27 1 1329373"/>
                <a:gd name="f37" fmla="*/ f28 1 2658746"/>
                <a:gd name="f38" fmla="*/ f29 1 265874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1"/>
                <a:gd name="f50" fmla="*/ f37 1 f20"/>
                <a:gd name="f51" fmla="*/ f38 1 f20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5 1"/>
                <a:gd name="f63" fmla="*/ f5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56" y="f61"/>
                </a:cxn>
                <a:cxn ang="f43">
                  <a:pos x="f62" y="f59"/>
                </a:cxn>
                <a:cxn ang="f43">
                  <a:pos x="f63" y="f59"/>
                </a:cxn>
                <a:cxn ang="f43">
                  <a:pos x="f56" y="f57"/>
                </a:cxn>
              </a:cxnLst>
              <a:rect l="f52" t="f55" r="f53" b="f54"/>
              <a:pathLst>
                <a:path w="2658746" h="1329373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lnTo>
                    <a:pt x="f10" y="f7"/>
                  </a:lnTo>
                  <a:cubicBezTo>
                    <a:pt x="f10" y="f11"/>
                    <a:pt x="f12" y="f13"/>
                    <a:pt x="f7" y="f13"/>
                  </a:cubicBezTo>
                  <a:cubicBezTo>
                    <a:pt x="f11" y="f13"/>
                    <a:pt x="f13" y="f11"/>
                    <a:pt x="f13" y="f7"/>
                  </a:cubicBezTo>
                  <a:lnTo>
                    <a:pt x="f5" y="f7"/>
                  </a:lnTo>
                  <a:cubicBezTo>
                    <a:pt x="f5" y="f9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7771B2">
                <a:alpha val="4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  <p:sp>
          <p:nvSpPr>
            <p:cNvPr id="8" name="Oval 53">
              <a:extLst>
                <a:ext uri="{FF2B5EF4-FFF2-40B4-BE49-F238E27FC236}">
                  <a16:creationId xmlns:a16="http://schemas.microsoft.com/office/drawing/2014/main" id="{9F923F13-8C26-0FE4-DDA2-3319234F299C}"/>
                </a:ext>
              </a:extLst>
            </p:cNvPr>
            <p:cNvSpPr/>
            <p:nvPr/>
          </p:nvSpPr>
          <p:spPr>
            <a:xfrm rot="13500015" flipV="1">
              <a:off x="2961343" y="4339195"/>
              <a:ext cx="107094" cy="46659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2C284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  <p:sp>
          <p:nvSpPr>
            <p:cNvPr id="9" name="Oval 54">
              <a:extLst>
                <a:ext uri="{FF2B5EF4-FFF2-40B4-BE49-F238E27FC236}">
                  <a16:creationId xmlns:a16="http://schemas.microsoft.com/office/drawing/2014/main" id="{0095812A-DBC9-576A-5CF3-82B4FA4AC516}"/>
                </a:ext>
              </a:extLst>
            </p:cNvPr>
            <p:cNvSpPr/>
            <p:nvPr/>
          </p:nvSpPr>
          <p:spPr>
            <a:xfrm rot="13500015" flipV="1">
              <a:off x="1980320" y="5320218"/>
              <a:ext cx="107094" cy="46659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2C284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</p:grpSp>
      <p:sp>
        <p:nvSpPr>
          <p:cNvPr id="10" name="Picture Placeholder 55">
            <a:extLst>
              <a:ext uri="{FF2B5EF4-FFF2-40B4-BE49-F238E27FC236}">
                <a16:creationId xmlns:a16="http://schemas.microsoft.com/office/drawing/2014/main" id="{D480380A-02C0-E4B3-4270-8D5EAD63B48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78992" y="1990721"/>
            <a:ext cx="1691640" cy="1435608"/>
          </a:xfrm>
          <a:solidFill>
            <a:srgbClr val="A3A3C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Picture Placeholder 55">
            <a:extLst>
              <a:ext uri="{FF2B5EF4-FFF2-40B4-BE49-F238E27FC236}">
                <a16:creationId xmlns:a16="http://schemas.microsoft.com/office/drawing/2014/main" id="{2DD8D222-5445-0229-680C-730C85044CE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838386" y="1990721"/>
            <a:ext cx="1691640" cy="1435608"/>
          </a:xfrm>
          <a:solidFill>
            <a:srgbClr val="A3A3C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2" name="Picture Placeholder 55">
            <a:extLst>
              <a:ext uri="{FF2B5EF4-FFF2-40B4-BE49-F238E27FC236}">
                <a16:creationId xmlns:a16="http://schemas.microsoft.com/office/drawing/2014/main" id="{4FDA4C62-D8A3-C55C-C680-2604CEF2B54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661980" y="1993392"/>
            <a:ext cx="1691640" cy="1435608"/>
          </a:xfrm>
          <a:solidFill>
            <a:srgbClr val="A3A3C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3" name="Picture Placeholder 55">
            <a:extLst>
              <a:ext uri="{FF2B5EF4-FFF2-40B4-BE49-F238E27FC236}">
                <a16:creationId xmlns:a16="http://schemas.microsoft.com/office/drawing/2014/main" id="{BCBEA51E-22AE-E71B-2A48-59886E9E5FF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485564" y="1990721"/>
            <a:ext cx="1691640" cy="1435608"/>
          </a:xfrm>
          <a:solidFill>
            <a:srgbClr val="A3A3C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4" name="Text Placeholder 62">
            <a:extLst>
              <a:ext uri="{FF2B5EF4-FFF2-40B4-BE49-F238E27FC236}">
                <a16:creationId xmlns:a16="http://schemas.microsoft.com/office/drawing/2014/main" id="{FDEFAD44-BD86-3F9A-11CF-8FEE1B4160A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504" y="3781428"/>
            <a:ext cx="1711327" cy="365760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60">
            <a:extLst>
              <a:ext uri="{FF2B5EF4-FFF2-40B4-BE49-F238E27FC236}">
                <a16:creationId xmlns:a16="http://schemas.microsoft.com/office/drawing/2014/main" id="{62F4007E-6A00-4571-362C-F65E98153C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8735" y="4232949"/>
            <a:ext cx="1711573" cy="638178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Text Placeholder 62">
            <a:extLst>
              <a:ext uri="{FF2B5EF4-FFF2-40B4-BE49-F238E27FC236}">
                <a16:creationId xmlns:a16="http://schemas.microsoft.com/office/drawing/2014/main" id="{9245F40F-D15A-4023-45CF-932AF62DFCA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39154" y="3781428"/>
            <a:ext cx="1711327" cy="365760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60">
            <a:extLst>
              <a:ext uri="{FF2B5EF4-FFF2-40B4-BE49-F238E27FC236}">
                <a16:creationId xmlns:a16="http://schemas.microsoft.com/office/drawing/2014/main" id="{2E72785C-0CEC-512A-13D5-4076E20E1E4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38386" y="4232949"/>
            <a:ext cx="1711573" cy="638178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62">
            <a:extLst>
              <a:ext uri="{FF2B5EF4-FFF2-40B4-BE49-F238E27FC236}">
                <a16:creationId xmlns:a16="http://schemas.microsoft.com/office/drawing/2014/main" id="{FD98D714-B3A3-12EC-FC5D-C0E27A2CAA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662739" y="3781428"/>
            <a:ext cx="1711327" cy="365760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60">
            <a:extLst>
              <a:ext uri="{FF2B5EF4-FFF2-40B4-BE49-F238E27FC236}">
                <a16:creationId xmlns:a16="http://schemas.microsoft.com/office/drawing/2014/main" id="{CBBE6FD3-A40A-CCAF-04FC-6E45D36C884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661980" y="4232949"/>
            <a:ext cx="1711573" cy="638178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Text Placeholder 62">
            <a:extLst>
              <a:ext uri="{FF2B5EF4-FFF2-40B4-BE49-F238E27FC236}">
                <a16:creationId xmlns:a16="http://schemas.microsoft.com/office/drawing/2014/main" id="{AA3485A1-D862-FAD2-A899-C6469C28822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433114" y="3787289"/>
            <a:ext cx="1711327" cy="365760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60">
            <a:extLst>
              <a:ext uri="{FF2B5EF4-FFF2-40B4-BE49-F238E27FC236}">
                <a16:creationId xmlns:a16="http://schemas.microsoft.com/office/drawing/2014/main" id="{517E8D1F-3913-ED8B-28F4-4C012815B06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432346" y="4238810"/>
            <a:ext cx="1711573" cy="638178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A873280F-B3C8-40DA-C26C-64B52229792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Tuesday, February 2, 20XX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71A17165-5E7C-B218-DB66-3ABAF9778F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EAF450F5-5E2D-F649-DBE8-342276DD77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fld id="{1ECE018E-755E-4AB6-9A1A-37F27BCF5E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1">
            <a:extLst>
              <a:ext uri="{FF2B5EF4-FFF2-40B4-BE49-F238E27FC236}">
                <a16:creationId xmlns:a16="http://schemas.microsoft.com/office/drawing/2014/main" id="{86A60330-8213-8164-027E-259DE9FF518E}"/>
              </a:ext>
            </a:extLst>
          </p:cNvPr>
          <p:cNvSpPr/>
          <p:nvPr/>
        </p:nvSpPr>
        <p:spPr>
          <a:xfrm>
            <a:off x="11091607" y="5893463"/>
            <a:ext cx="359999" cy="359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1B192E"/>
              </a:gs>
              <a:gs pos="100000">
                <a:srgbClr val="7771B2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08F7F826-A835-B3E6-1642-CE4D97182486}"/>
              </a:ext>
            </a:extLst>
          </p:cNvPr>
          <p:cNvSpPr/>
          <p:nvPr/>
        </p:nvSpPr>
        <p:spPr>
          <a:xfrm>
            <a:off x="11451616" y="5827873"/>
            <a:ext cx="379046" cy="359999"/>
          </a:xfrm>
          <a:prstGeom prst="rect">
            <a:avLst/>
          </a:prstGeom>
          <a:solidFill>
            <a:srgbClr val="1B192E">
              <a:alpha val="8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EAA6F3-6EC1-32FC-0EA0-74AE3C6910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49270"/>
            <a:ext cx="11097551" cy="13319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7956ED6-2DBC-5300-18E7-86FC8525B4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0861" y="1731370"/>
            <a:ext cx="5437186" cy="535353"/>
          </a:xfrm>
        </p:spPr>
        <p:txBody>
          <a:bodyPr anchor="b"/>
          <a:lstStyle>
            <a:lvl1pPr marL="0" indent="0">
              <a:buNone/>
              <a:defRPr sz="1400" cap="all" spc="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F27BE87-E002-3312-12C9-CED2EA368A8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50861" y="2427366"/>
            <a:ext cx="5429112" cy="3515557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04C3DF7-5DAC-B417-B64D-FF9EA45A62F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212022" y="1731370"/>
            <a:ext cx="5436391" cy="535353"/>
          </a:xfrm>
        </p:spPr>
        <p:txBody>
          <a:bodyPr anchor="b"/>
          <a:lstStyle>
            <a:lvl1pPr>
              <a:buNone/>
              <a:defRPr sz="1400" cap="all" spc="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1AC89A1-7E25-2C0E-642D-F03DEB84F80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212022" y="2427366"/>
            <a:ext cx="5436391" cy="3515557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A06141F4-DA21-89E0-6302-F59DB09675C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Tuesday, February 2, 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83F70500-280F-1F53-20B2-995DE30472A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82B47FBB-2BCB-6784-090A-61AA90F931C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fld id="{21B92939-7C47-4D0B-AB3D-4C931C00E9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4733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065F17-AE74-D328-6EEC-F9FAC26211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50797"/>
            <a:ext cx="11090272" cy="13330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81C97-CA3C-0307-ED10-F49F966907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0861" y="2113864"/>
            <a:ext cx="11091598" cy="39789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2A7E2-0269-3D31-AA10-CB3B51DDE30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50861" y="6507208"/>
            <a:ext cx="2628899" cy="1538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A6A6A6"/>
                </a:solidFill>
                <a:uFillTx/>
                <a:latin typeface="Gill Sans MT"/>
              </a:defRPr>
            </a:lvl1pPr>
          </a:lstStyle>
          <a:p>
            <a:pPr lvl="0"/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39637-0ECC-E523-E63C-A821891A03F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359148" y="6507208"/>
            <a:ext cx="6379211" cy="1538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A6A6A6"/>
                </a:solidFill>
                <a:uFillTx/>
                <a:latin typeface="Gill Sans MT"/>
              </a:defRPr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82E3E-38EF-CDFA-CB58-783F18E5686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948864" y="6507208"/>
            <a:ext cx="1692270" cy="1538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A6A6A6"/>
                </a:solidFill>
                <a:uFillTx/>
                <a:latin typeface="Gill Sans MT"/>
              </a:defRPr>
            </a:lvl1pPr>
          </a:lstStyle>
          <a:p>
            <a:pPr lvl="0"/>
            <a:fld id="{CEE19E82-C839-44DD-A8BC-C7232E5BA964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800" b="0" i="0" u="none" strike="noStrike" kern="1200" cap="none" spc="0" baseline="0">
          <a:solidFill>
            <a:srgbClr val="FFFFFF"/>
          </a:solidFill>
          <a:uFillTx/>
          <a:latin typeface="Walbaum Display"/>
        </a:defRPr>
      </a:lvl1pPr>
    </p:titleStyle>
    <p:bodyStyle>
      <a:lvl1pPr marL="228600" marR="0" lvl="0" indent="-228600" algn="l" defTabSz="914400" rtl="0" fontAlgn="auto" hangingPunct="1">
        <a:lnSpc>
          <a:spcPct val="110000"/>
        </a:lnSpc>
        <a:spcBef>
          <a:spcPts val="1000"/>
        </a:spcBef>
        <a:spcAft>
          <a:spcPts val="80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FFFFFF"/>
          </a:solidFill>
          <a:uFillTx/>
          <a:latin typeface="Gill Sans MT"/>
        </a:defRPr>
      </a:lvl1pPr>
      <a:lvl2pPr marL="685800" marR="0" lvl="1" indent="-228600" algn="l" defTabSz="914400" rtl="0" fontAlgn="auto" hangingPunct="1">
        <a:lnSpc>
          <a:spcPct val="110000"/>
        </a:lnSpc>
        <a:spcBef>
          <a:spcPts val="500"/>
        </a:spcBef>
        <a:spcAft>
          <a:spcPts val="800"/>
        </a:spcAft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FFFFFF"/>
          </a:solidFill>
          <a:uFillTx/>
          <a:latin typeface="Gill Sans MT"/>
        </a:defRPr>
      </a:lvl2pPr>
      <a:lvl3pPr marL="1143000" marR="0" lvl="2" indent="-228600" algn="l" defTabSz="914400" rtl="0" fontAlgn="auto" hangingPunct="1">
        <a:lnSpc>
          <a:spcPct val="110000"/>
        </a:lnSpc>
        <a:spcBef>
          <a:spcPts val="500"/>
        </a:spcBef>
        <a:spcAft>
          <a:spcPts val="800"/>
        </a:spcAft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FFFFFF"/>
          </a:solidFill>
          <a:uFillTx/>
          <a:latin typeface="Gill Sans MT"/>
        </a:defRPr>
      </a:lvl3pPr>
      <a:lvl4pPr marL="1600200" marR="0" lvl="3" indent="-228600" algn="l" defTabSz="914400" rtl="0" fontAlgn="auto" hangingPunct="1">
        <a:lnSpc>
          <a:spcPct val="110000"/>
        </a:lnSpc>
        <a:spcBef>
          <a:spcPts val="500"/>
        </a:spcBef>
        <a:spcAft>
          <a:spcPts val="800"/>
        </a:spcAft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FFFFFF"/>
          </a:solidFill>
          <a:uFillTx/>
          <a:latin typeface="Gill Sans MT"/>
        </a:defRPr>
      </a:lvl4pPr>
      <a:lvl5pPr marL="2057400" marR="0" lvl="4" indent="-228600" algn="l" defTabSz="914400" rtl="0" fontAlgn="auto" hangingPunct="1">
        <a:lnSpc>
          <a:spcPct val="110000"/>
        </a:lnSpc>
        <a:spcBef>
          <a:spcPts val="500"/>
        </a:spcBef>
        <a:spcAft>
          <a:spcPts val="800"/>
        </a:spcAft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FFFFFF"/>
          </a:solidFill>
          <a:uFillTx/>
          <a:latin typeface="Gill Sans M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annisacoaching@yahoo.com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88BCA-5966-A622-CC9C-656532999C9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Empowering Minds </a:t>
            </a:r>
          </a:p>
        </p:txBody>
      </p:sp>
      <p:pic>
        <p:nvPicPr>
          <p:cNvPr id="3" name="Picture Placeholder 13" descr="Data Points Digital background">
            <a:extLst>
              <a:ext uri="{FF2B5EF4-FFF2-40B4-BE49-F238E27FC236}">
                <a16:creationId xmlns:a16="http://schemas.microsoft.com/office/drawing/2014/main" id="{8D6C921E-CA1A-3C85-41D7-8610464A766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7452360" cy="6858000"/>
          </a:xfrm>
          <a:solidFill>
            <a:srgbClr val="A3A3C1"/>
          </a:solidFill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ABE0C5BC-2B26-E163-FA65-6214784F054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99408" y="3568702"/>
            <a:ext cx="3565519" cy="1731965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dirty="0"/>
              <a:t>Salma Zhaid @ An </a:t>
            </a:r>
            <a:r>
              <a:rPr lang="en-US" dirty="0" err="1"/>
              <a:t>Nisa</a:t>
            </a:r>
            <a:r>
              <a:rPr lang="en-US" dirty="0"/>
              <a:t> Coaching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9B3B2F2A-DB14-006E-712F-D3AF7CE9050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Summary</a:t>
            </a:r>
          </a:p>
        </p:txBody>
      </p:sp>
      <p:pic>
        <p:nvPicPr>
          <p:cNvPr id="3" name="Picture Placeholder 15" descr="Data Points Digital background">
            <a:extLst>
              <a:ext uri="{FF2B5EF4-FFF2-40B4-BE49-F238E27FC236}">
                <a16:creationId xmlns:a16="http://schemas.microsoft.com/office/drawing/2014/main" id="{9C1A14D0-C2CA-06C5-C742-BCD79932FEB4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1996" cy="3776472"/>
          </a:xfrm>
          <a:solidFill>
            <a:srgbClr val="A3A3C1"/>
          </a:solidFill>
        </p:spPr>
      </p:pic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8433674B-9D5E-07DC-A244-06E4D0D9DD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62408" y="4508504"/>
            <a:ext cx="6221413" cy="1563688"/>
          </a:xfrm>
        </p:spPr>
        <p:txBody>
          <a:bodyPr>
            <a:normAutofit/>
          </a:bodyPr>
          <a:lstStyle/>
          <a:p>
            <a:pPr marL="0" lvl="0" indent="0">
              <a:lnSpc>
                <a:spcPct val="80000"/>
              </a:lnSpc>
              <a:buNone/>
            </a:pPr>
            <a:r>
              <a:rPr lang="en-US" sz="1900" dirty="0"/>
              <a:t>Know what You Can control, You are the driver of the time that you have .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 sz="1900" dirty="0"/>
              <a:t>Believe in the best to achieve the best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 sz="1900" dirty="0"/>
              <a:t>Know where to create boundaries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 sz="1900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2B18B2-4B48-84FF-C832-4D96FACB5DC5}"/>
              </a:ext>
            </a:extLst>
          </p:cNvPr>
          <p:cNvSpPr txBox="1"/>
          <p:nvPr/>
        </p:nvSpPr>
        <p:spPr>
          <a:xfrm>
            <a:off x="550861" y="6507208"/>
            <a:ext cx="2628899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A6A6A6"/>
                </a:solidFill>
                <a:uFillTx/>
                <a:latin typeface="Gill Sans MT"/>
              </a:rPr>
              <a:t>Tuesday, February 2, 20XX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F98421-243B-D831-BB7B-23A66538F662}"/>
              </a:ext>
            </a:extLst>
          </p:cNvPr>
          <p:cNvSpPr txBox="1"/>
          <p:nvPr/>
        </p:nvSpPr>
        <p:spPr>
          <a:xfrm>
            <a:off x="3359148" y="6507208"/>
            <a:ext cx="6379211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A6A6A6"/>
                </a:solidFill>
                <a:uFillTx/>
                <a:latin typeface="Gill Sans MT"/>
              </a:rPr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AF9089-15CB-E444-688F-48D415E3A547}"/>
              </a:ext>
            </a:extLst>
          </p:cNvPr>
          <p:cNvSpPr txBox="1"/>
          <p:nvPr/>
        </p:nvSpPr>
        <p:spPr>
          <a:xfrm>
            <a:off x="9948864" y="6507208"/>
            <a:ext cx="1692270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5FA0741-D0F6-4EE2-AF71-556A663E4E4A}" type="slidenum">
              <a:rPr lang="en-US" sz="1000" b="0" i="0" u="none" strike="noStrike" kern="1200" cap="none" spc="0" baseline="0">
                <a:solidFill>
                  <a:srgbClr val="A6A6A6"/>
                </a:solidFill>
                <a:uFillTx/>
                <a:latin typeface="Gill Sans MT"/>
              </a:rPr>
              <a:t>10</a:t>
            </a:fld>
            <a:endParaRPr lang="en-US" sz="1000" b="0" i="0" u="none" strike="noStrike" kern="1200" cap="none" spc="0" baseline="0">
              <a:solidFill>
                <a:srgbClr val="A6A6A6"/>
              </a:solidFill>
              <a:uFillTx/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1">
            <a:extLst>
              <a:ext uri="{FF2B5EF4-FFF2-40B4-BE49-F238E27FC236}">
                <a16:creationId xmlns:a16="http://schemas.microsoft.com/office/drawing/2014/main" id="{2B8408A1-17D7-22AF-187F-D6C5AC246F9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Thank You</a:t>
            </a:r>
          </a:p>
        </p:txBody>
      </p:sp>
      <p:sp>
        <p:nvSpPr>
          <p:cNvPr id="3" name="Subtitle 22">
            <a:extLst>
              <a:ext uri="{FF2B5EF4-FFF2-40B4-BE49-F238E27FC236}">
                <a16:creationId xmlns:a16="http://schemas.microsoft.com/office/drawing/2014/main" id="{30BA89D9-6023-FC00-0958-463C54177CD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0861" y="3827614"/>
            <a:ext cx="5437186" cy="2265215"/>
          </a:xfrm>
        </p:spPr>
        <p:txBody>
          <a:bodyPr/>
          <a:lstStyle/>
          <a:p>
            <a:pPr lvl="0">
              <a:buNone/>
            </a:pPr>
            <a:r>
              <a:rPr lang="en-US" sz="2400" dirty="0"/>
              <a:t>Salma Zhaid</a:t>
            </a:r>
          </a:p>
          <a:p>
            <a:pPr lvl="0">
              <a:buNone/>
            </a:pPr>
            <a:r>
              <a:rPr lang="en-US" sz="2400" dirty="0">
                <a:hlinkClick r:id="rId2"/>
              </a:rPr>
              <a:t>annisacoaching@yahoo.com</a:t>
            </a:r>
            <a:endParaRPr lang="en-US" sz="2400" dirty="0"/>
          </a:p>
          <a:p>
            <a:pPr lvl="0">
              <a:buNone/>
            </a:pPr>
            <a:r>
              <a:rPr lang="en-US" sz="2400" dirty="0"/>
              <a:t>www.annisacoaching.com</a:t>
            </a:r>
          </a:p>
        </p:txBody>
      </p:sp>
      <p:pic>
        <p:nvPicPr>
          <p:cNvPr id="4" name="Picture Placeholder 26" descr="Data Points Digital background">
            <a:extLst>
              <a:ext uri="{FF2B5EF4-FFF2-40B4-BE49-F238E27FC236}">
                <a16:creationId xmlns:a16="http://schemas.microsoft.com/office/drawing/2014/main" id="{A4B2AE26-1150-22E8-3C37-CB099B3A1864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556248" y="548640"/>
            <a:ext cx="5084064" cy="2880360"/>
          </a:xfrm>
          <a:solidFill>
            <a:srgbClr val="A3A3C1"/>
          </a:solidFill>
        </p:spPr>
      </p:pic>
      <p:pic>
        <p:nvPicPr>
          <p:cNvPr id="5" name="Picture Placeholder 32" descr="Data Points Digital background">
            <a:extLst>
              <a:ext uri="{FF2B5EF4-FFF2-40B4-BE49-F238E27FC236}">
                <a16:creationId xmlns:a16="http://schemas.microsoft.com/office/drawing/2014/main" id="{BBB5255D-6F87-BD10-9DD3-6C3CAA0D4D0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556248" y="3429000"/>
            <a:ext cx="5084064" cy="2880360"/>
          </a:xfrm>
          <a:solidFill>
            <a:srgbClr val="A3A3C1"/>
          </a:solidFill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3E37667-4F75-4E48-FBC7-B763204EE390}"/>
              </a:ext>
            </a:extLst>
          </p:cNvPr>
          <p:cNvSpPr txBox="1"/>
          <p:nvPr/>
        </p:nvSpPr>
        <p:spPr>
          <a:xfrm>
            <a:off x="550861" y="6507208"/>
            <a:ext cx="2628899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A6A6A6"/>
                </a:solidFill>
                <a:uFillTx/>
                <a:latin typeface="Gill Sans MT"/>
              </a:rPr>
              <a:t>Tuesday, February 2, 20XX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E8B7990-9FB3-4DF7-2EB7-B1F5A193D821}"/>
              </a:ext>
            </a:extLst>
          </p:cNvPr>
          <p:cNvSpPr txBox="1"/>
          <p:nvPr/>
        </p:nvSpPr>
        <p:spPr>
          <a:xfrm>
            <a:off x="3269454" y="6481536"/>
            <a:ext cx="6379211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dirty="0">
                <a:solidFill>
                  <a:srgbClr val="A6A6A6"/>
                </a:solidFill>
                <a:latin typeface="Gill Sans MT"/>
              </a:rPr>
              <a:t>An </a:t>
            </a:r>
            <a:r>
              <a:rPr lang="en-US" sz="1000" dirty="0" err="1">
                <a:solidFill>
                  <a:srgbClr val="A6A6A6"/>
                </a:solidFill>
                <a:latin typeface="Gill Sans MT"/>
              </a:rPr>
              <a:t>Nisa</a:t>
            </a:r>
            <a:r>
              <a:rPr lang="en-US" sz="1000" dirty="0">
                <a:solidFill>
                  <a:srgbClr val="A6A6A6"/>
                </a:solidFill>
                <a:latin typeface="Gill Sans MT"/>
              </a:rPr>
              <a:t> Coaching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b="0" i="0" u="none" strike="noStrike" kern="1200" cap="none" spc="0" baseline="0" dirty="0">
              <a:solidFill>
                <a:srgbClr val="A6A6A6"/>
              </a:solidFill>
              <a:uFillTx/>
              <a:latin typeface="Gill Sans M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C3D0CF9-C8AF-F914-AD30-EEF9EB67B9B7}"/>
              </a:ext>
            </a:extLst>
          </p:cNvPr>
          <p:cNvSpPr txBox="1"/>
          <p:nvPr/>
        </p:nvSpPr>
        <p:spPr>
          <a:xfrm>
            <a:off x="9948864" y="6507208"/>
            <a:ext cx="1692270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D216A5E-B884-407E-88C4-4F64AB0A104F}" type="slidenum">
              <a:rPr lang="en-US" sz="1000" b="0" i="0" u="none" strike="noStrike" kern="1200" cap="none" spc="0" baseline="0">
                <a:solidFill>
                  <a:srgbClr val="A6A6A6"/>
                </a:solidFill>
                <a:uFillTx/>
                <a:latin typeface="Gill Sans MT"/>
              </a:rPr>
              <a:t>11</a:t>
            </a:fld>
            <a:endParaRPr lang="en-US" sz="1000" b="0" i="0" u="none" strike="noStrike" kern="1200" cap="none" spc="0" baseline="0">
              <a:solidFill>
                <a:srgbClr val="A6A6A6"/>
              </a:solidFill>
              <a:uFillTx/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6CAE-A679-1957-CB50-EDF2BFB118D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142BD-8C3D-E75C-F147-7A123B6DB8F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861" y="2792733"/>
            <a:ext cx="3565529" cy="3300087"/>
          </a:xfrm>
        </p:spPr>
        <p:txBody>
          <a:bodyPr/>
          <a:lstStyle/>
          <a:p>
            <a:pPr lvl="0">
              <a:buNone/>
            </a:pPr>
            <a:r>
              <a:rPr lang="en-US" dirty="0"/>
              <a:t>Who am I?</a:t>
            </a:r>
          </a:p>
          <a:p>
            <a:pPr lvl="0">
              <a:buNone/>
            </a:pPr>
            <a:r>
              <a:rPr lang="en-US" dirty="0"/>
              <a:t>What do I want to become?</a:t>
            </a:r>
          </a:p>
          <a:p>
            <a:pPr lvl="0">
              <a:buNone/>
            </a:pPr>
            <a:r>
              <a:rPr lang="en-US" dirty="0"/>
              <a:t>What are emotions?</a:t>
            </a:r>
          </a:p>
          <a:p>
            <a:pPr lvl="0">
              <a:buNone/>
            </a:pPr>
            <a:r>
              <a:rPr lang="en-US" dirty="0"/>
              <a:t>Why is it important that we acknowledge and talk about emotions?</a:t>
            </a:r>
          </a:p>
          <a:p>
            <a:pPr lvl="0">
              <a:buNone/>
            </a:pPr>
            <a:endParaRPr lang="en-US" dirty="0"/>
          </a:p>
        </p:txBody>
      </p:sp>
      <p:pic>
        <p:nvPicPr>
          <p:cNvPr id="4" name="Picture Placeholder 7" descr="Digital Data">
            <a:extLst>
              <a:ext uri="{FF2B5EF4-FFF2-40B4-BE49-F238E27FC236}">
                <a16:creationId xmlns:a16="http://schemas.microsoft.com/office/drawing/2014/main" id="{5569DAE2-9EE9-062E-F32F-D1699EC719D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208925" y="1596771"/>
            <a:ext cx="3448559" cy="3448559"/>
          </a:xfrm>
          <a:solidFill>
            <a:srgbClr val="A3A3C1"/>
          </a:solidFill>
        </p:spPr>
      </p:pic>
      <p:pic>
        <p:nvPicPr>
          <p:cNvPr id="5" name="Picture Placeholder 9" descr="Data Points ">
            <a:extLst>
              <a:ext uri="{FF2B5EF4-FFF2-40B4-BE49-F238E27FC236}">
                <a16:creationId xmlns:a16="http://schemas.microsoft.com/office/drawing/2014/main" id="{9DCF1BF7-E311-B7CE-081F-AAC1C0F5598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918572" y="596389"/>
            <a:ext cx="2263780" cy="2263780"/>
          </a:xfrm>
          <a:solidFill>
            <a:srgbClr val="A3A3C1"/>
          </a:solidFill>
        </p:spPr>
      </p:pic>
      <p:pic>
        <p:nvPicPr>
          <p:cNvPr id="6" name="Picture Placeholder 11" descr="Data Background">
            <a:extLst>
              <a:ext uri="{FF2B5EF4-FFF2-40B4-BE49-F238E27FC236}">
                <a16:creationId xmlns:a16="http://schemas.microsoft.com/office/drawing/2014/main" id="{8B1E2A84-38F8-B8E3-8E56-F068D9932237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9091614" y="3324730"/>
            <a:ext cx="2936879" cy="2936879"/>
          </a:xfrm>
          <a:solidFill>
            <a:srgbClr val="A3A3C1"/>
          </a:solidFill>
        </p:spPr>
      </p:pic>
      <p:sp>
        <p:nvSpPr>
          <p:cNvPr id="7" name="Date Placeholder 12">
            <a:extLst>
              <a:ext uri="{FF2B5EF4-FFF2-40B4-BE49-F238E27FC236}">
                <a16:creationId xmlns:a16="http://schemas.microsoft.com/office/drawing/2014/main" id="{FB414FE8-9E9C-E0B1-4A2E-4CA5A24058FD}"/>
              </a:ext>
            </a:extLst>
          </p:cNvPr>
          <p:cNvSpPr txBox="1"/>
          <p:nvPr/>
        </p:nvSpPr>
        <p:spPr>
          <a:xfrm>
            <a:off x="550861" y="6507208"/>
            <a:ext cx="2628899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A6A6A6"/>
                </a:solidFill>
                <a:uFillTx/>
                <a:latin typeface="Gill Sans MT"/>
              </a:rPr>
              <a:t>Tuesday, February 2, 20XX</a:t>
            </a:r>
          </a:p>
        </p:txBody>
      </p:sp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281DC1D5-32E2-2CA0-3DFB-2F28C891C20A}"/>
              </a:ext>
            </a:extLst>
          </p:cNvPr>
          <p:cNvSpPr txBox="1"/>
          <p:nvPr/>
        </p:nvSpPr>
        <p:spPr>
          <a:xfrm>
            <a:off x="3359148" y="6507208"/>
            <a:ext cx="6379211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A6A6A6"/>
                </a:solidFill>
                <a:uFillTx/>
                <a:latin typeface="Gill Sans MT"/>
              </a:rPr>
              <a:t>Sample Footer Text</a:t>
            </a:r>
          </a:p>
        </p:txBody>
      </p:sp>
      <p:sp>
        <p:nvSpPr>
          <p:cNvPr id="9" name="Slide Number Placeholder 14">
            <a:extLst>
              <a:ext uri="{FF2B5EF4-FFF2-40B4-BE49-F238E27FC236}">
                <a16:creationId xmlns:a16="http://schemas.microsoft.com/office/drawing/2014/main" id="{3DEB28FC-CFC1-8057-9D69-CC8ECDAAC9F7}"/>
              </a:ext>
            </a:extLst>
          </p:cNvPr>
          <p:cNvSpPr txBox="1"/>
          <p:nvPr/>
        </p:nvSpPr>
        <p:spPr>
          <a:xfrm>
            <a:off x="9948864" y="6507208"/>
            <a:ext cx="1692270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0D1955E-29EC-414C-82F4-0FC85F40F495}" type="slidenum">
              <a:rPr lang="en-US" sz="1000" b="0" i="0" u="none" strike="noStrike" kern="1200" cap="none" spc="0" baseline="0">
                <a:solidFill>
                  <a:srgbClr val="A6A6A6"/>
                </a:solidFill>
                <a:uFillTx/>
                <a:latin typeface="Gill Sans MT"/>
              </a:rPr>
              <a:t>2</a:t>
            </a:fld>
            <a:endParaRPr lang="en-US" sz="1000" b="0" i="0" u="none" strike="noStrike" kern="1200" cap="none" spc="0" baseline="0">
              <a:solidFill>
                <a:srgbClr val="A6A6A6"/>
              </a:solidFill>
              <a:uFillTx/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E1FFF959-C06E-D3B7-A410-0349A0707E9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Introduction</a:t>
            </a:r>
          </a:p>
        </p:txBody>
      </p:sp>
      <p:pic>
        <p:nvPicPr>
          <p:cNvPr id="3" name="Picture Placeholder 17" descr="A group of people sitting at a table">
            <a:extLst>
              <a:ext uri="{FF2B5EF4-FFF2-40B4-BE49-F238E27FC236}">
                <a16:creationId xmlns:a16="http://schemas.microsoft.com/office/drawing/2014/main" id="{1B7650A5-5369-4DDB-C471-E036F212C75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t="42" b="42"/>
          <a:stretch>
            <a:fillRect/>
          </a:stretch>
        </p:blipFill>
        <p:spPr>
          <a:xfrm>
            <a:off x="0" y="0"/>
            <a:ext cx="3054096" cy="3776472"/>
          </a:xfrm>
          <a:solidFill>
            <a:srgbClr val="A3A3C1"/>
          </a:solidFill>
        </p:spPr>
      </p:pic>
      <p:pic>
        <p:nvPicPr>
          <p:cNvPr id="4" name="Picture Placeholder 19" descr="Data Points Digital background">
            <a:extLst>
              <a:ext uri="{FF2B5EF4-FFF2-40B4-BE49-F238E27FC236}">
                <a16:creationId xmlns:a16="http://schemas.microsoft.com/office/drawing/2014/main" id="{84262577-CEC6-3A6E-3C1E-A524EA3879E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srcRect t="42" b="42"/>
          <a:stretch>
            <a:fillRect/>
          </a:stretch>
        </p:blipFill>
        <p:spPr>
          <a:xfrm>
            <a:off x="3054096" y="0"/>
            <a:ext cx="3054096" cy="3776472"/>
          </a:xfrm>
          <a:solidFill>
            <a:srgbClr val="A3A3C1"/>
          </a:solidFill>
        </p:spPr>
      </p:pic>
      <p:pic>
        <p:nvPicPr>
          <p:cNvPr id="5" name="Picture Placeholder 24" descr="Digital Graph Screen">
            <a:extLst>
              <a:ext uri="{FF2B5EF4-FFF2-40B4-BE49-F238E27FC236}">
                <a16:creationId xmlns:a16="http://schemas.microsoft.com/office/drawing/2014/main" id="{77088C93-A181-40BD-4AC7-1289AECE8C99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5"/>
          <a:srcRect t="42" b="42"/>
          <a:stretch>
            <a:fillRect/>
          </a:stretch>
        </p:blipFill>
        <p:spPr>
          <a:xfrm>
            <a:off x="9137900" y="0"/>
            <a:ext cx="3054096" cy="3776472"/>
          </a:xfrm>
          <a:solidFill>
            <a:srgbClr val="A3A3C1"/>
          </a:solidFill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E493E98-4A47-593D-222F-772F59CE04EC}"/>
              </a:ext>
            </a:extLst>
          </p:cNvPr>
          <p:cNvSpPr txBox="1"/>
          <p:nvPr/>
        </p:nvSpPr>
        <p:spPr>
          <a:xfrm>
            <a:off x="550861" y="6507208"/>
            <a:ext cx="2628899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A6A6A6"/>
                </a:solidFill>
                <a:uFillTx/>
                <a:latin typeface="Gill Sans MT"/>
              </a:rPr>
              <a:t>Tuesday, February 2, 20XX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C866173-9DB0-74E6-7D71-B3F8D4557EC9}"/>
              </a:ext>
            </a:extLst>
          </p:cNvPr>
          <p:cNvSpPr txBox="1"/>
          <p:nvPr/>
        </p:nvSpPr>
        <p:spPr>
          <a:xfrm>
            <a:off x="3359148" y="6507208"/>
            <a:ext cx="6379211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A6A6A6"/>
                </a:solidFill>
                <a:uFillTx/>
                <a:latin typeface="Gill Sans MT"/>
              </a:rPr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A364460-308A-9589-7FA4-E7978BF59A2E}"/>
              </a:ext>
            </a:extLst>
          </p:cNvPr>
          <p:cNvSpPr txBox="1"/>
          <p:nvPr/>
        </p:nvSpPr>
        <p:spPr>
          <a:xfrm>
            <a:off x="9948864" y="6507208"/>
            <a:ext cx="1692270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E1B2998-A7F8-4493-9F36-08651428454F}" type="slidenum">
              <a:rPr lang="en-US" sz="1000" b="0" i="0" u="none" strike="noStrike" kern="1200" cap="none" spc="0" baseline="0">
                <a:solidFill>
                  <a:srgbClr val="A6A6A6"/>
                </a:solidFill>
                <a:uFillTx/>
                <a:latin typeface="Gill Sans MT"/>
              </a:rPr>
              <a:t>3</a:t>
            </a:fld>
            <a:endParaRPr lang="en-US" sz="1000" b="0" i="0" u="none" strike="noStrike" kern="1200" cap="none" spc="0" baseline="0">
              <a:solidFill>
                <a:srgbClr val="A6A6A6"/>
              </a:solidFill>
              <a:uFillTx/>
              <a:latin typeface="Gill Sans MT"/>
            </a:endParaRPr>
          </a:p>
        </p:txBody>
      </p:sp>
      <p:pic>
        <p:nvPicPr>
          <p:cNvPr id="9" name="Picture Placeholder 22" descr="A person drawing on a white board">
            <a:extLst>
              <a:ext uri="{FF2B5EF4-FFF2-40B4-BE49-F238E27FC236}">
                <a16:creationId xmlns:a16="http://schemas.microsoft.com/office/drawing/2014/main" id="{D91F9293-241A-FABA-268D-D339F763C3E6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6"/>
          <a:srcRect t="42" b="42"/>
          <a:stretch>
            <a:fillRect/>
          </a:stretch>
        </p:blipFill>
        <p:spPr>
          <a:xfrm>
            <a:off x="6083804" y="0"/>
            <a:ext cx="3054096" cy="3776472"/>
          </a:xfrm>
          <a:solidFill>
            <a:srgbClr val="A3A3C1"/>
          </a:solidFill>
        </p:spPr>
      </p:pic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6A556B9A-FBB9-D2E3-F8B8-11148FD2A48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62564" y="4213527"/>
            <a:ext cx="6221413" cy="185866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This course will open your mind to acknowledge, that there is more to life than just, waking, doing and sleeping. There is a way of unlocking our unlimited potential, in this most abundant world. We have no clue, how long we’re here, so why not plan the future.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2">
    <p:bg>
      <p:bgPr>
        <a:solidFill>
          <a:srgbClr val="1B1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33">
            <a:extLst>
              <a:ext uri="{FF2B5EF4-FFF2-40B4-BE49-F238E27FC236}">
                <a16:creationId xmlns:a16="http://schemas.microsoft.com/office/drawing/2014/main" id="{E71D943C-B60C-547A-118E-649A97D658D7}"/>
              </a:ext>
            </a:extLst>
          </p:cNvPr>
          <p:cNvSpPr>
            <a:spLocks noMove="1" noResize="1"/>
          </p:cNvSpPr>
          <p:nvPr/>
        </p:nvSpPr>
        <p:spPr>
          <a:xfrm rot="2700006">
            <a:off x="612446" y="481890"/>
            <a:ext cx="1079997" cy="1262950"/>
          </a:xfrm>
          <a:custGeom>
            <a:avLst/>
            <a:gdLst>
              <a:gd name="f0" fmla="val w"/>
              <a:gd name="f1" fmla="val h"/>
              <a:gd name="f2" fmla="val 0"/>
              <a:gd name="f3" fmla="val 1080000"/>
              <a:gd name="f4" fmla="val 1262947"/>
              <a:gd name="f5" fmla="val 540000"/>
              <a:gd name="f6" fmla="val 1064374"/>
              <a:gd name="f7" fmla="val 931034"/>
              <a:gd name="f8" fmla="val 1069029"/>
              <a:gd name="f9" fmla="val 938533"/>
              <a:gd name="f10" fmla="val 1076223"/>
              <a:gd name="f11" fmla="val 956109"/>
              <a:gd name="f12" fmla="val 974307"/>
              <a:gd name="f13" fmla="val 992947"/>
              <a:gd name="f14" fmla="val 1142064"/>
              <a:gd name="f15" fmla="val 838234"/>
              <a:gd name="f16" fmla="val 241766"/>
              <a:gd name="f17" fmla="val 3778"/>
              <a:gd name="f18" fmla="val 10971"/>
              <a:gd name="f19" fmla="val 15626"/>
              <a:gd name="f20" fmla="*/ f0 1 1080000"/>
              <a:gd name="f21" fmla="*/ f1 1 1262947"/>
              <a:gd name="f22" fmla="+- f4 0 f2"/>
              <a:gd name="f23" fmla="+- f3 0 f2"/>
              <a:gd name="f24" fmla="*/ f23 1 1080000"/>
              <a:gd name="f25" fmla="*/ f22 1 1262947"/>
              <a:gd name="f26" fmla="*/ f2 1 f24"/>
              <a:gd name="f27" fmla="*/ f3 1 f24"/>
              <a:gd name="f28" fmla="*/ f2 1 f25"/>
              <a:gd name="f29" fmla="*/ f4 1 f25"/>
              <a:gd name="f30" fmla="*/ f26 f20 1"/>
              <a:gd name="f31" fmla="*/ f27 f20 1"/>
              <a:gd name="f32" fmla="*/ f29 f21 1"/>
              <a:gd name="f33" fmla="*/ f28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3" r="f31" b="f32"/>
            <a:pathLst>
              <a:path w="1080000" h="1262947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cubicBezTo>
                  <a:pt x="f10" y="f11"/>
                  <a:pt x="f3" y="f12"/>
                  <a:pt x="f3" y="f13"/>
                </a:cubicBezTo>
                <a:cubicBezTo>
                  <a:pt x="f3" y="f14"/>
                  <a:pt x="f15" y="f4"/>
                  <a:pt x="f5" y="f4"/>
                </a:cubicBezTo>
                <a:cubicBezTo>
                  <a:pt x="f16" y="f4"/>
                  <a:pt x="f2" y="f14"/>
                  <a:pt x="f2" y="f13"/>
                </a:cubicBezTo>
                <a:cubicBezTo>
                  <a:pt x="f2" y="f12"/>
                  <a:pt x="f17" y="f11"/>
                  <a:pt x="f18" y="f9"/>
                </a:cubicBezTo>
                <a:lnTo>
                  <a:pt x="f19" y="f7"/>
                </a:lnTo>
                <a:lnTo>
                  <a:pt x="f5" y="f2"/>
                </a:lnTo>
                <a:close/>
              </a:path>
            </a:pathLst>
          </a:custGeom>
          <a:gradFill>
            <a:gsLst>
              <a:gs pos="0">
                <a:srgbClr val="2C284A"/>
              </a:gs>
              <a:gs pos="100000">
                <a:srgbClr val="454075"/>
              </a:gs>
            </a:gsLst>
            <a:lin ang="6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3" name="Oval 35">
            <a:extLst>
              <a:ext uri="{FF2B5EF4-FFF2-40B4-BE49-F238E27FC236}">
                <a16:creationId xmlns:a16="http://schemas.microsoft.com/office/drawing/2014/main" id="{420F09E1-B05F-64A4-D018-D456916B77AA}"/>
              </a:ext>
            </a:extLst>
          </p:cNvPr>
          <p:cNvSpPr>
            <a:spLocks noMove="1" noResize="1"/>
          </p:cNvSpPr>
          <p:nvPr/>
        </p:nvSpPr>
        <p:spPr>
          <a:xfrm rot="8099985">
            <a:off x="626840" y="828971"/>
            <a:ext cx="539998" cy="10799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23213C"/>
              </a:gs>
              <a:gs pos="100000">
                <a:srgbClr val="2C284A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4" name="Oval 37">
            <a:extLst>
              <a:ext uri="{FF2B5EF4-FFF2-40B4-BE49-F238E27FC236}">
                <a16:creationId xmlns:a16="http://schemas.microsoft.com/office/drawing/2014/main" id="{D24DAD54-1956-A532-EEE0-921901C48D30}"/>
              </a:ext>
            </a:extLst>
          </p:cNvPr>
          <p:cNvSpPr>
            <a:spLocks noMove="1" noResize="1"/>
          </p:cNvSpPr>
          <p:nvPr/>
        </p:nvSpPr>
        <p:spPr>
          <a:xfrm>
            <a:off x="1800801" y="2472857"/>
            <a:ext cx="359999" cy="359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1B192E"/>
              </a:gs>
              <a:gs pos="100000">
                <a:srgbClr val="7771B2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grpSp>
        <p:nvGrpSpPr>
          <p:cNvPr id="5" name="Group 39">
            <a:extLst>
              <a:ext uri="{FF2B5EF4-FFF2-40B4-BE49-F238E27FC236}">
                <a16:creationId xmlns:a16="http://schemas.microsoft.com/office/drawing/2014/main" id="{85492FD5-124F-EB92-236E-8412CB8776CF}"/>
              </a:ext>
            </a:extLst>
          </p:cNvPr>
          <p:cNvGrpSpPr/>
          <p:nvPr/>
        </p:nvGrpSpPr>
        <p:grpSpPr>
          <a:xfrm>
            <a:off x="1329958" y="4414761"/>
            <a:ext cx="1551027" cy="1909869"/>
            <a:chOff x="1329958" y="4414761"/>
            <a:chExt cx="1551027" cy="1909869"/>
          </a:xfrm>
        </p:grpSpPr>
        <p:sp>
          <p:nvSpPr>
            <p:cNvPr id="6" name="Freeform: Shape 40">
              <a:extLst>
                <a:ext uri="{FF2B5EF4-FFF2-40B4-BE49-F238E27FC236}">
                  <a16:creationId xmlns:a16="http://schemas.microsoft.com/office/drawing/2014/main" id="{387FFB31-0DD9-0690-D230-AD28DF992398}"/>
                </a:ext>
              </a:extLst>
            </p:cNvPr>
            <p:cNvSpPr/>
            <p:nvPr/>
          </p:nvSpPr>
          <p:spPr>
            <a:xfrm rot="18899994" flipV="1">
              <a:off x="1455989" y="4934153"/>
              <a:ext cx="1853973" cy="9269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58746"/>
                <a:gd name="f7" fmla="val 1329373"/>
                <a:gd name="f8" fmla="val 2063565"/>
                <a:gd name="f9" fmla="val 595181"/>
                <a:gd name="f10" fmla="val 1994059"/>
                <a:gd name="f11" fmla="val 962277"/>
                <a:gd name="f12" fmla="val 1696469"/>
                <a:gd name="f13" fmla="val 664687"/>
                <a:gd name="f14" fmla="+- 0 0 -90"/>
                <a:gd name="f15" fmla="*/ f3 1 2658746"/>
                <a:gd name="f16" fmla="*/ f4 1 1329373"/>
                <a:gd name="f17" fmla="+- f7 0 f5"/>
                <a:gd name="f18" fmla="+- f6 0 f5"/>
                <a:gd name="f19" fmla="*/ f14 f0 1"/>
                <a:gd name="f20" fmla="*/ f18 1 2658746"/>
                <a:gd name="f21" fmla="*/ f17 1 1329373"/>
                <a:gd name="f22" fmla="*/ 1329373 f18 1"/>
                <a:gd name="f23" fmla="*/ 0 f17 1"/>
                <a:gd name="f24" fmla="*/ 2658746 f18 1"/>
                <a:gd name="f25" fmla="*/ 1329373 f17 1"/>
                <a:gd name="f26" fmla="*/ 1994059 f18 1"/>
                <a:gd name="f27" fmla="*/ 664687 f17 1"/>
                <a:gd name="f28" fmla="*/ 664687 f18 1"/>
                <a:gd name="f29" fmla="*/ 0 f18 1"/>
                <a:gd name="f30" fmla="*/ f19 1 f2"/>
                <a:gd name="f31" fmla="*/ f22 1 2658746"/>
                <a:gd name="f32" fmla="*/ f23 1 1329373"/>
                <a:gd name="f33" fmla="*/ f24 1 2658746"/>
                <a:gd name="f34" fmla="*/ f25 1 1329373"/>
                <a:gd name="f35" fmla="*/ f26 1 2658746"/>
                <a:gd name="f36" fmla="*/ f27 1 1329373"/>
                <a:gd name="f37" fmla="*/ f28 1 2658746"/>
                <a:gd name="f38" fmla="*/ f29 1 265874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1"/>
                <a:gd name="f50" fmla="*/ f37 1 f20"/>
                <a:gd name="f51" fmla="*/ f38 1 f20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5 1"/>
                <a:gd name="f63" fmla="*/ f5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56" y="f61"/>
                </a:cxn>
                <a:cxn ang="f43">
                  <a:pos x="f62" y="f59"/>
                </a:cxn>
                <a:cxn ang="f43">
                  <a:pos x="f63" y="f59"/>
                </a:cxn>
                <a:cxn ang="f43">
                  <a:pos x="f56" y="f57"/>
                </a:cxn>
              </a:cxnLst>
              <a:rect l="f52" t="f55" r="f53" b="f54"/>
              <a:pathLst>
                <a:path w="2658746" h="1329373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lnTo>
                    <a:pt x="f10" y="f7"/>
                  </a:lnTo>
                  <a:cubicBezTo>
                    <a:pt x="f10" y="f11"/>
                    <a:pt x="f12" y="f13"/>
                    <a:pt x="f7" y="f13"/>
                  </a:cubicBezTo>
                  <a:cubicBezTo>
                    <a:pt x="f11" y="f13"/>
                    <a:pt x="f13" y="f11"/>
                    <a:pt x="f13" y="f7"/>
                  </a:cubicBezTo>
                  <a:lnTo>
                    <a:pt x="f5" y="f7"/>
                  </a:lnTo>
                  <a:cubicBezTo>
                    <a:pt x="f5" y="f9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1B192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  <p:sp>
          <p:nvSpPr>
            <p:cNvPr id="7" name="Freeform: Shape 41">
              <a:extLst>
                <a:ext uri="{FF2B5EF4-FFF2-40B4-BE49-F238E27FC236}">
                  <a16:creationId xmlns:a16="http://schemas.microsoft.com/office/drawing/2014/main" id="{859A9752-B2B8-9AC9-9AA9-EF18D457CC87}"/>
                </a:ext>
              </a:extLst>
            </p:cNvPr>
            <p:cNvSpPr/>
            <p:nvPr/>
          </p:nvSpPr>
          <p:spPr>
            <a:xfrm rot="18899994" flipV="1">
              <a:off x="1407452" y="4795202"/>
              <a:ext cx="1853973" cy="10930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58746"/>
                <a:gd name="f7" fmla="val 1329373"/>
                <a:gd name="f8" fmla="val 2063565"/>
                <a:gd name="f9" fmla="val 595181"/>
                <a:gd name="f10" fmla="val 1994059"/>
                <a:gd name="f11" fmla="val 962277"/>
                <a:gd name="f12" fmla="val 1696469"/>
                <a:gd name="f13" fmla="val 664687"/>
                <a:gd name="f14" fmla="+- 0 0 -90"/>
                <a:gd name="f15" fmla="*/ f3 1 2658746"/>
                <a:gd name="f16" fmla="*/ f4 1 1329373"/>
                <a:gd name="f17" fmla="+- f7 0 f5"/>
                <a:gd name="f18" fmla="+- f6 0 f5"/>
                <a:gd name="f19" fmla="*/ f14 f0 1"/>
                <a:gd name="f20" fmla="*/ f18 1 2658746"/>
                <a:gd name="f21" fmla="*/ f17 1 1329373"/>
                <a:gd name="f22" fmla="*/ 1329373 f18 1"/>
                <a:gd name="f23" fmla="*/ 0 f17 1"/>
                <a:gd name="f24" fmla="*/ 2658746 f18 1"/>
                <a:gd name="f25" fmla="*/ 1329373 f17 1"/>
                <a:gd name="f26" fmla="*/ 1994059 f18 1"/>
                <a:gd name="f27" fmla="*/ 664687 f17 1"/>
                <a:gd name="f28" fmla="*/ 664687 f18 1"/>
                <a:gd name="f29" fmla="*/ 0 f18 1"/>
                <a:gd name="f30" fmla="*/ f19 1 f2"/>
                <a:gd name="f31" fmla="*/ f22 1 2658746"/>
                <a:gd name="f32" fmla="*/ f23 1 1329373"/>
                <a:gd name="f33" fmla="*/ f24 1 2658746"/>
                <a:gd name="f34" fmla="*/ f25 1 1329373"/>
                <a:gd name="f35" fmla="*/ f26 1 2658746"/>
                <a:gd name="f36" fmla="*/ f27 1 1329373"/>
                <a:gd name="f37" fmla="*/ f28 1 2658746"/>
                <a:gd name="f38" fmla="*/ f29 1 265874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1"/>
                <a:gd name="f50" fmla="*/ f37 1 f20"/>
                <a:gd name="f51" fmla="*/ f38 1 f20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5 1"/>
                <a:gd name="f63" fmla="*/ f5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56" y="f61"/>
                </a:cxn>
                <a:cxn ang="f43">
                  <a:pos x="f62" y="f59"/>
                </a:cxn>
                <a:cxn ang="f43">
                  <a:pos x="f63" y="f59"/>
                </a:cxn>
                <a:cxn ang="f43">
                  <a:pos x="f56" y="f57"/>
                </a:cxn>
              </a:cxnLst>
              <a:rect l="f52" t="f55" r="f53" b="f54"/>
              <a:pathLst>
                <a:path w="2658746" h="1329373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lnTo>
                    <a:pt x="f10" y="f7"/>
                  </a:lnTo>
                  <a:cubicBezTo>
                    <a:pt x="f10" y="f11"/>
                    <a:pt x="f12" y="f13"/>
                    <a:pt x="f7" y="f13"/>
                  </a:cubicBezTo>
                  <a:cubicBezTo>
                    <a:pt x="f11" y="f13"/>
                    <a:pt x="f13" y="f11"/>
                    <a:pt x="f13" y="f7"/>
                  </a:cubicBezTo>
                  <a:lnTo>
                    <a:pt x="f5" y="f7"/>
                  </a:lnTo>
                  <a:cubicBezTo>
                    <a:pt x="f5" y="f9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7771B2">
                <a:alpha val="4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  <p:sp>
          <p:nvSpPr>
            <p:cNvPr id="8" name="Oval 42">
              <a:extLst>
                <a:ext uri="{FF2B5EF4-FFF2-40B4-BE49-F238E27FC236}">
                  <a16:creationId xmlns:a16="http://schemas.microsoft.com/office/drawing/2014/main" id="{CAD4123D-510F-5FD3-D874-1AF8EF8D92BF}"/>
                </a:ext>
              </a:extLst>
            </p:cNvPr>
            <p:cNvSpPr/>
            <p:nvPr/>
          </p:nvSpPr>
          <p:spPr>
            <a:xfrm rot="13500015" flipV="1">
              <a:off x="2490729" y="4344627"/>
              <a:ext cx="107094" cy="46659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2C284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  <p:sp>
          <p:nvSpPr>
            <p:cNvPr id="9" name="Oval 43">
              <a:extLst>
                <a:ext uri="{FF2B5EF4-FFF2-40B4-BE49-F238E27FC236}">
                  <a16:creationId xmlns:a16="http://schemas.microsoft.com/office/drawing/2014/main" id="{0AB75EAD-0B36-83E0-9A50-78E1995E805E}"/>
                </a:ext>
              </a:extLst>
            </p:cNvPr>
            <p:cNvSpPr/>
            <p:nvPr/>
          </p:nvSpPr>
          <p:spPr>
            <a:xfrm rot="13500015" flipV="1">
              <a:off x="1509706" y="5325650"/>
              <a:ext cx="107094" cy="46659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2C284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</p:grpSp>
      <p:sp>
        <p:nvSpPr>
          <p:cNvPr id="10" name="Rectangle 45">
            <a:extLst>
              <a:ext uri="{FF2B5EF4-FFF2-40B4-BE49-F238E27FC236}">
                <a16:creationId xmlns:a16="http://schemas.microsoft.com/office/drawing/2014/main" id="{86E5FA43-9DDA-9146-ACFC-026EEC9F23DF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1B19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pic>
        <p:nvPicPr>
          <p:cNvPr id="11" name="Picture Placeholder 7" descr="Data Points Digital background">
            <a:extLst>
              <a:ext uri="{FF2B5EF4-FFF2-40B4-BE49-F238E27FC236}">
                <a16:creationId xmlns:a16="http://schemas.microsoft.com/office/drawing/2014/main" id="{736B440A-6A8C-1D98-E816-3EDC76D003D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1996" cy="6858000"/>
          </a:xfrm>
          <a:solidFill>
            <a:srgbClr val="A3A3C1"/>
          </a:solidFill>
        </p:spPr>
      </p:pic>
      <p:sp>
        <p:nvSpPr>
          <p:cNvPr id="12" name="Rectangle 47">
            <a:extLst>
              <a:ext uri="{FF2B5EF4-FFF2-40B4-BE49-F238E27FC236}">
                <a16:creationId xmlns:a16="http://schemas.microsoft.com/office/drawing/2014/main" id="{866C4905-3F1A-A6D8-A96B-AC2FA7E8DFDD}"/>
              </a:ext>
            </a:extLst>
          </p:cNvPr>
          <p:cNvSpPr>
            <a:spLocks noMove="1" noResize="1"/>
          </p:cNvSpPr>
          <p:nvPr/>
        </p:nvSpPr>
        <p:spPr>
          <a:xfrm>
            <a:off x="0" y="5773731"/>
            <a:ext cx="12191996" cy="1084268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100000">
                <a:srgbClr val="1B192E">
                  <a:alpha val="60000"/>
                </a:srgbClr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13" name="Rectangle 49">
            <a:extLst>
              <a:ext uri="{FF2B5EF4-FFF2-40B4-BE49-F238E27FC236}">
                <a16:creationId xmlns:a16="http://schemas.microsoft.com/office/drawing/2014/main" id="{AEA3E8FE-85A9-A004-4239-69E3F6A13C2E}"/>
              </a:ext>
            </a:extLst>
          </p:cNvPr>
          <p:cNvSpPr>
            <a:spLocks noMove="1" noResize="1"/>
          </p:cNvSpPr>
          <p:nvPr/>
        </p:nvSpPr>
        <p:spPr>
          <a:xfrm rot="10799991">
            <a:off x="0" y="0"/>
            <a:ext cx="9000000" cy="6858000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100000">
                <a:srgbClr val="1B192E">
                  <a:alpha val="60000"/>
                </a:srgbClr>
              </a:gs>
            </a:gsLst>
            <a:lin ang="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14" name="Title 14">
            <a:extLst>
              <a:ext uri="{FF2B5EF4-FFF2-40B4-BE49-F238E27FC236}">
                <a16:creationId xmlns:a16="http://schemas.microsoft.com/office/drawing/2014/main" id="{951DC5A4-EECF-1F99-F10E-32AE547095E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Who Am I?</a:t>
            </a:r>
          </a:p>
        </p:txBody>
      </p:sp>
      <p:sp>
        <p:nvSpPr>
          <p:cNvPr id="15" name="Subtitle 15">
            <a:extLst>
              <a:ext uri="{FF2B5EF4-FFF2-40B4-BE49-F238E27FC236}">
                <a16:creationId xmlns:a16="http://schemas.microsoft.com/office/drawing/2014/main" id="{AE5F0AA7-850A-EED1-248A-66E5BDCE2B9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0861" y="3827614"/>
            <a:ext cx="5437186" cy="2265215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2400" dirty="0"/>
              <a:t>What are my roles?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400" dirty="0"/>
              <a:t>What is expected of me?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400" dirty="0"/>
              <a:t>Why me, why am I important?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DA59A5A9-2E55-1FA9-6BA2-636914E96E9D}"/>
              </a:ext>
            </a:extLst>
          </p:cNvPr>
          <p:cNvSpPr txBox="1"/>
          <p:nvPr/>
        </p:nvSpPr>
        <p:spPr>
          <a:xfrm>
            <a:off x="550861" y="6507208"/>
            <a:ext cx="2628899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A6A6A6"/>
                </a:solidFill>
                <a:uFillTx/>
                <a:latin typeface="Gill Sans MT"/>
              </a:rPr>
              <a:t>Tuesday, February 2, 20XX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1FFA8197-4094-3988-DB18-6B1DEEB5B1B0}"/>
              </a:ext>
            </a:extLst>
          </p:cNvPr>
          <p:cNvSpPr txBox="1"/>
          <p:nvPr/>
        </p:nvSpPr>
        <p:spPr>
          <a:xfrm>
            <a:off x="3359148" y="6507208"/>
            <a:ext cx="6379211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A6A6A6"/>
                </a:solidFill>
                <a:uFillTx/>
                <a:latin typeface="Gill Sans MT"/>
              </a:rPr>
              <a:t>Sample Footer Text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31077DFB-6D85-97AA-17D4-804C3747EF9C}"/>
              </a:ext>
            </a:extLst>
          </p:cNvPr>
          <p:cNvSpPr txBox="1"/>
          <p:nvPr/>
        </p:nvSpPr>
        <p:spPr>
          <a:xfrm>
            <a:off x="9948864" y="6507208"/>
            <a:ext cx="1692270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D85BC5C-E1C3-4E1F-AB51-1A89D5AB172F}" type="slidenum">
              <a:rPr lang="en-US" sz="1000" b="0" i="0" u="none" strike="noStrike" kern="1200" cap="none" spc="0" baseline="0">
                <a:solidFill>
                  <a:srgbClr val="A6A6A6"/>
                </a:solidFill>
                <a:uFillTx/>
                <a:latin typeface="Gill Sans MT"/>
              </a:rPr>
              <a:t>4</a:t>
            </a:fld>
            <a:endParaRPr lang="en-US" sz="1000" b="0" i="0" u="none" strike="noStrike" kern="1200" cap="none" spc="0" baseline="0">
              <a:solidFill>
                <a:srgbClr val="A6A6A6"/>
              </a:solidFill>
              <a:uFillTx/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548781C0-FBAF-B33C-0544-53035646DDE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en-US" dirty="0"/>
              <a:t>What we see?</a:t>
            </a:r>
            <a:br>
              <a:rPr lang="en-US" dirty="0"/>
            </a:br>
            <a:r>
              <a:rPr lang="en-US" dirty="0"/>
              <a:t>Exercise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Make a Chart that </a:t>
            </a:r>
            <a:br>
              <a:rPr lang="en-US" sz="3200" dirty="0"/>
            </a:br>
            <a:r>
              <a:rPr lang="en-US" sz="3200" dirty="0"/>
              <a:t>defines you…</a:t>
            </a:r>
            <a:br>
              <a:rPr lang="en-US" sz="3200" dirty="0"/>
            </a:br>
            <a:r>
              <a:rPr lang="en-US" sz="3200" dirty="0"/>
              <a:t>have as many branches as you </a:t>
            </a:r>
            <a:br>
              <a:rPr lang="en-US" sz="3200" dirty="0"/>
            </a:br>
            <a:r>
              <a:rPr lang="en-US" sz="3200" dirty="0"/>
              <a:t>want: </a:t>
            </a:r>
            <a:br>
              <a:rPr lang="en-US" sz="3200" dirty="0"/>
            </a:br>
            <a:r>
              <a:rPr lang="en-US" sz="3200" dirty="0"/>
              <a:t>Include:</a:t>
            </a:r>
            <a:br>
              <a:rPr lang="en-US" sz="3200" dirty="0"/>
            </a:br>
            <a:r>
              <a:rPr lang="en-US" sz="3200" dirty="0"/>
              <a:t>personal, values, ethnicity (if it </a:t>
            </a:r>
            <a:br>
              <a:rPr lang="en-US" sz="3200" dirty="0"/>
            </a:br>
            <a:r>
              <a:rPr lang="en-US" sz="3200" dirty="0"/>
              <a:t>matters)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5830008-75BD-76F6-BAEE-1D7D16924A62}"/>
              </a:ext>
            </a:extLst>
          </p:cNvPr>
          <p:cNvSpPr txBox="1"/>
          <p:nvPr/>
        </p:nvSpPr>
        <p:spPr>
          <a:xfrm>
            <a:off x="550861" y="6507208"/>
            <a:ext cx="2628899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A6A6A6"/>
                </a:solidFill>
                <a:uFillTx/>
                <a:latin typeface="Gill Sans MT"/>
              </a:rPr>
              <a:t>Tuesday, February 2, 20XX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8A457F-56CF-7048-8DB3-9B7304330563}"/>
              </a:ext>
            </a:extLst>
          </p:cNvPr>
          <p:cNvSpPr txBox="1"/>
          <p:nvPr/>
        </p:nvSpPr>
        <p:spPr>
          <a:xfrm>
            <a:off x="3359148" y="6507208"/>
            <a:ext cx="6379211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A6A6A6"/>
                </a:solidFill>
                <a:uFillTx/>
                <a:latin typeface="Gill Sans MT"/>
              </a:rPr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132137-42AF-7103-A358-C6195638AE93}"/>
              </a:ext>
            </a:extLst>
          </p:cNvPr>
          <p:cNvSpPr txBox="1"/>
          <p:nvPr/>
        </p:nvSpPr>
        <p:spPr>
          <a:xfrm>
            <a:off x="9948864" y="6507208"/>
            <a:ext cx="1692270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4AD97E0-CD6C-422D-A380-DA43529C5C88}" type="slidenum">
              <a:rPr lang="en-US" sz="1000" b="0" i="0" u="none" strike="noStrike" kern="1200" cap="none" spc="0" baseline="0">
                <a:solidFill>
                  <a:srgbClr val="A6A6A6"/>
                </a:solidFill>
                <a:uFillTx/>
                <a:latin typeface="Gill Sans MT"/>
              </a:rPr>
              <a:t>5</a:t>
            </a:fld>
            <a:endParaRPr lang="en-US" sz="1000" b="0" i="0" u="none" strike="noStrike" kern="1200" cap="none" spc="0" baseline="0">
              <a:solidFill>
                <a:srgbClr val="A6A6A6"/>
              </a:solidFill>
              <a:uFillTx/>
              <a:latin typeface="Gill Sans MT"/>
            </a:endParaRPr>
          </a:p>
        </p:txBody>
      </p:sp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24DF982B-5FD8-2C28-BDC6-93E2A52AB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00749" y="196897"/>
            <a:ext cx="5947998" cy="646420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3">
            <a:extLst>
              <a:ext uri="{FF2B5EF4-FFF2-40B4-BE49-F238E27FC236}">
                <a16:creationId xmlns:a16="http://schemas.microsoft.com/office/drawing/2014/main" id="{6C34F6B3-4F23-AF28-E189-DCDC3AC28E9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way to get started is to quit talking and begin doing.</a:t>
            </a:r>
          </a:p>
        </p:txBody>
      </p:sp>
      <p:sp>
        <p:nvSpPr>
          <p:cNvPr id="3" name="Content Placeholder 14">
            <a:extLst>
              <a:ext uri="{FF2B5EF4-FFF2-40B4-BE49-F238E27FC236}">
                <a16:creationId xmlns:a16="http://schemas.microsoft.com/office/drawing/2014/main" id="{7EAF2C9D-7B42-597D-7C18-706C54B183B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861" y="4097334"/>
            <a:ext cx="3565519" cy="2351086"/>
          </a:xfrm>
        </p:spPr>
        <p:txBody>
          <a:bodyPr/>
          <a:lstStyle/>
          <a:p>
            <a:pPr lvl="0">
              <a:buNone/>
            </a:pPr>
            <a:r>
              <a:rPr lang="en-US" sz="2400" dirty="0"/>
              <a:t>Walt Disney</a:t>
            </a:r>
          </a:p>
          <a:p>
            <a:pPr lvl="0">
              <a:buNone/>
            </a:pPr>
            <a:endParaRPr lang="en-US" sz="2400" dirty="0"/>
          </a:p>
        </p:txBody>
      </p:sp>
      <p:sp>
        <p:nvSpPr>
          <p:cNvPr id="4" name="Date Placeholder 18">
            <a:extLst>
              <a:ext uri="{FF2B5EF4-FFF2-40B4-BE49-F238E27FC236}">
                <a16:creationId xmlns:a16="http://schemas.microsoft.com/office/drawing/2014/main" id="{8173B83F-E18D-B730-8480-2E50073E20EC}"/>
              </a:ext>
            </a:extLst>
          </p:cNvPr>
          <p:cNvSpPr txBox="1"/>
          <p:nvPr/>
        </p:nvSpPr>
        <p:spPr>
          <a:xfrm>
            <a:off x="550861" y="6507208"/>
            <a:ext cx="2628899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A6A6A6"/>
                </a:solidFill>
                <a:uFillTx/>
                <a:latin typeface="Gill Sans MT"/>
              </a:rPr>
              <a:t>Tuesday, February 2, 20XX</a:t>
            </a:r>
          </a:p>
        </p:txBody>
      </p:sp>
      <p:sp>
        <p:nvSpPr>
          <p:cNvPr id="5" name="Footer Placeholder 19">
            <a:extLst>
              <a:ext uri="{FF2B5EF4-FFF2-40B4-BE49-F238E27FC236}">
                <a16:creationId xmlns:a16="http://schemas.microsoft.com/office/drawing/2014/main" id="{45CEC5E9-BE9D-50AD-2FCB-32E3C89DDF96}"/>
              </a:ext>
            </a:extLst>
          </p:cNvPr>
          <p:cNvSpPr txBox="1"/>
          <p:nvPr/>
        </p:nvSpPr>
        <p:spPr>
          <a:xfrm>
            <a:off x="3359148" y="6507208"/>
            <a:ext cx="6379211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A6A6A6"/>
                </a:solidFill>
                <a:uFillTx/>
                <a:latin typeface="Gill Sans MT"/>
              </a:rPr>
              <a:t>Sample Footer Text</a:t>
            </a:r>
          </a:p>
        </p:txBody>
      </p:sp>
      <p:sp>
        <p:nvSpPr>
          <p:cNvPr id="6" name="Slide Number Placeholder 20">
            <a:extLst>
              <a:ext uri="{FF2B5EF4-FFF2-40B4-BE49-F238E27FC236}">
                <a16:creationId xmlns:a16="http://schemas.microsoft.com/office/drawing/2014/main" id="{9B589536-B011-143C-DCAA-8BEF2C5FFCF0}"/>
              </a:ext>
            </a:extLst>
          </p:cNvPr>
          <p:cNvSpPr txBox="1"/>
          <p:nvPr/>
        </p:nvSpPr>
        <p:spPr>
          <a:xfrm>
            <a:off x="9948864" y="6507208"/>
            <a:ext cx="1692270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A26AFD-6C48-4891-985A-1D1120248CC7}" type="slidenum">
              <a:rPr lang="en-US" sz="1000" b="0" i="0" u="none" strike="noStrike" kern="1200" cap="none" spc="0" baseline="0">
                <a:solidFill>
                  <a:srgbClr val="A6A6A6"/>
                </a:solidFill>
                <a:uFillTx/>
                <a:latin typeface="Gill Sans MT"/>
              </a:rPr>
              <a:t>6</a:t>
            </a:fld>
            <a:endParaRPr lang="en-US" sz="1000" b="0" i="0" u="none" strike="noStrike" kern="1200" cap="none" spc="0" baseline="0">
              <a:solidFill>
                <a:srgbClr val="A6A6A6"/>
              </a:solidFill>
              <a:uFillTx/>
              <a:latin typeface="Gill Sans MT"/>
            </a:endParaRPr>
          </a:p>
        </p:txBody>
      </p:sp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C07E453A-93DD-4383-8713-B4059FF1B4C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6571" b="6571"/>
          <a:stretch>
            <a:fillRect/>
          </a:stretch>
        </p:blipFill>
        <p:spPr>
          <a:xfrm>
            <a:off x="5924553" y="549270"/>
            <a:ext cx="5042056" cy="519429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BE61EFF1-E75D-9CD3-E8E7-E99135ED1B0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en-US" dirty="0"/>
              <a:t>Timeline</a:t>
            </a:r>
          </a:p>
        </p:txBody>
      </p:sp>
      <p:grpSp>
        <p:nvGrpSpPr>
          <p:cNvPr id="3" name="Content Placeholder 3" descr="Timeline Smart Art Placeholder ">
            <a:extLst>
              <a:ext uri="{FF2B5EF4-FFF2-40B4-BE49-F238E27FC236}">
                <a16:creationId xmlns:a16="http://schemas.microsoft.com/office/drawing/2014/main" id="{1382846C-F981-D344-74F7-D8F479AE46C3}"/>
              </a:ext>
            </a:extLst>
          </p:cNvPr>
          <p:cNvGrpSpPr/>
          <p:nvPr/>
        </p:nvGrpSpPr>
        <p:grpSpPr>
          <a:xfrm>
            <a:off x="554108" y="2112958"/>
            <a:ext cx="11083780" cy="3979862"/>
            <a:chOff x="554108" y="2112958"/>
            <a:chExt cx="11083780" cy="397986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E44D723-8685-831B-781C-2FAAC43EF2AF}"/>
                </a:ext>
              </a:extLst>
            </p:cNvPr>
            <p:cNvSpPr/>
            <p:nvPr/>
          </p:nvSpPr>
          <p:spPr>
            <a:xfrm>
              <a:off x="1223796" y="3903902"/>
              <a:ext cx="1955956" cy="3979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7986"/>
                <a:gd name="f7" fmla="val 1955960"/>
                <a:gd name="f8" fmla="val 1629960"/>
                <a:gd name="f9" fmla="val 326000"/>
                <a:gd name="f10" fmla="val 145957"/>
                <a:gd name="f11" fmla="val 6043"/>
                <a:gd name="f12" fmla="val 2"/>
                <a:gd name="f13" fmla="val 13497"/>
                <a:gd name="f14" fmla="val 1955958"/>
                <a:gd name="f15" fmla="val 1810003"/>
                <a:gd name="f16" fmla="+- 0 0 -90"/>
                <a:gd name="f17" fmla="*/ f3 1 397986"/>
                <a:gd name="f18" fmla="*/ f4 1 1955960"/>
                <a:gd name="f19" fmla="+- f7 0 f5"/>
                <a:gd name="f20" fmla="+- f6 0 f5"/>
                <a:gd name="f21" fmla="*/ f16 f0 1"/>
                <a:gd name="f22" fmla="*/ f20 1 397986"/>
                <a:gd name="f23" fmla="*/ f19 1 1955960"/>
                <a:gd name="f24" fmla="*/ 66332 f20 1"/>
                <a:gd name="f25" fmla="*/ 0 f19 1"/>
                <a:gd name="f26" fmla="*/ 331654 f20 1"/>
                <a:gd name="f27" fmla="*/ 397986 f20 1"/>
                <a:gd name="f28" fmla="*/ 66332 f19 1"/>
                <a:gd name="f29" fmla="*/ 1955960 f19 1"/>
                <a:gd name="f30" fmla="*/ 0 f20 1"/>
                <a:gd name="f31" fmla="*/ f21 1 f2"/>
                <a:gd name="f32" fmla="*/ f24 1 397986"/>
                <a:gd name="f33" fmla="*/ f25 1 1955960"/>
                <a:gd name="f34" fmla="*/ f26 1 397986"/>
                <a:gd name="f35" fmla="*/ f27 1 397986"/>
                <a:gd name="f36" fmla="*/ f28 1 1955960"/>
                <a:gd name="f37" fmla="*/ f29 1 1955960"/>
                <a:gd name="f38" fmla="*/ f30 1 397986"/>
                <a:gd name="f39" fmla="*/ f5 1 f22"/>
                <a:gd name="f40" fmla="*/ f6 1 f22"/>
                <a:gd name="f41" fmla="*/ f5 1 f23"/>
                <a:gd name="f42" fmla="*/ f7 1 f23"/>
                <a:gd name="f43" fmla="+- f31 0 f1"/>
                <a:gd name="f44" fmla="*/ f32 1 f22"/>
                <a:gd name="f45" fmla="*/ f33 1 f23"/>
                <a:gd name="f46" fmla="*/ f34 1 f22"/>
                <a:gd name="f47" fmla="*/ f35 1 f22"/>
                <a:gd name="f48" fmla="*/ f36 1 f23"/>
                <a:gd name="f49" fmla="*/ f37 1 f23"/>
                <a:gd name="f50" fmla="*/ f38 1 f22"/>
                <a:gd name="f51" fmla="*/ f39 f17 1"/>
                <a:gd name="f52" fmla="*/ f40 f17 1"/>
                <a:gd name="f53" fmla="*/ f42 f18 1"/>
                <a:gd name="f54" fmla="*/ f41 f18 1"/>
                <a:gd name="f55" fmla="*/ f44 f17 1"/>
                <a:gd name="f56" fmla="*/ f45 f18 1"/>
                <a:gd name="f57" fmla="*/ f46 f17 1"/>
                <a:gd name="f58" fmla="*/ f47 f17 1"/>
                <a:gd name="f59" fmla="*/ f48 f18 1"/>
                <a:gd name="f60" fmla="*/ f49 f18 1"/>
                <a:gd name="f61" fmla="*/ f5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5" y="f56"/>
                </a:cxn>
                <a:cxn ang="f43">
                  <a:pos x="f57" y="f56"/>
                </a:cxn>
                <a:cxn ang="f43">
                  <a:pos x="f58" y="f59"/>
                </a:cxn>
                <a:cxn ang="f43">
                  <a:pos x="f58" y="f60"/>
                </a:cxn>
                <a:cxn ang="f43">
                  <a:pos x="f58" y="f60"/>
                </a:cxn>
                <a:cxn ang="f43">
                  <a:pos x="f61" y="f60"/>
                </a:cxn>
                <a:cxn ang="f43">
                  <a:pos x="f61" y="f60"/>
                </a:cxn>
                <a:cxn ang="f43">
                  <a:pos x="f61" y="f59"/>
                </a:cxn>
                <a:cxn ang="f43">
                  <a:pos x="f55" y="f56"/>
                </a:cxn>
              </a:cxnLst>
              <a:rect l="f51" t="f54" r="f52" b="f53"/>
              <a:pathLst>
                <a:path w="397986" h="1955960">
                  <a:moveTo>
                    <a:pt x="f5" y="f8"/>
                  </a:moveTo>
                  <a:lnTo>
                    <a:pt x="f5" y="f9"/>
                  </a:lnTo>
                  <a:cubicBezTo>
                    <a:pt x="f5" y="f10"/>
                    <a:pt x="f11" y="f12"/>
                    <a:pt x="f13" y="f12"/>
                  </a:cubicBezTo>
                  <a:lnTo>
                    <a:pt x="f6" y="f12"/>
                  </a:lnTo>
                  <a:lnTo>
                    <a:pt x="f6" y="f12"/>
                  </a:lnTo>
                  <a:lnTo>
                    <a:pt x="f6" y="f14"/>
                  </a:lnTo>
                  <a:lnTo>
                    <a:pt x="f6" y="f14"/>
                  </a:lnTo>
                  <a:lnTo>
                    <a:pt x="f13" y="f14"/>
                  </a:lnTo>
                  <a:cubicBezTo>
                    <a:pt x="f11" y="f14"/>
                    <a:pt x="f5" y="f15"/>
                    <a:pt x="f5" y="f8"/>
                  </a:cubicBezTo>
                  <a:close/>
                </a:path>
              </a:pathLst>
            </a:custGeom>
            <a:solidFill>
              <a:srgbClr val="A3A3C1"/>
            </a:solidFill>
            <a:ln w="12701" cap="flat">
              <a:solidFill>
                <a:srgbClr val="A3A3C1"/>
              </a:solidFill>
              <a:prstDash val="solid"/>
              <a:miter/>
            </a:ln>
          </p:spPr>
          <p:txBody>
            <a:bodyPr vert="horz" wrap="square" lIns="156591" tIns="156591" rIns="137160" bIns="156591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</a:rPr>
                <a:t>6 months	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DBA9BCF-46BD-6011-C901-016B819C56BF}"/>
                </a:ext>
              </a:extLst>
            </p:cNvPr>
            <p:cNvSpPr/>
            <p:nvPr/>
          </p:nvSpPr>
          <p:spPr>
            <a:xfrm>
              <a:off x="554108" y="2112958"/>
              <a:ext cx="3259936" cy="13929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59934"/>
                <a:gd name="f7" fmla="val 1392951"/>
                <a:gd name="f8" fmla="+- 0 0 -90"/>
                <a:gd name="f9" fmla="*/ f3 1 3259934"/>
                <a:gd name="f10" fmla="*/ f4 1 1392951"/>
                <a:gd name="f11" fmla="+- f7 0 f5"/>
                <a:gd name="f12" fmla="+- f6 0 f5"/>
                <a:gd name="f13" fmla="*/ f8 f0 1"/>
                <a:gd name="f14" fmla="*/ f12 1 3259934"/>
                <a:gd name="f15" fmla="*/ f11 1 1392951"/>
                <a:gd name="f16" fmla="*/ 0 f12 1"/>
                <a:gd name="f17" fmla="*/ 0 f11 1"/>
                <a:gd name="f18" fmla="*/ 3259934 f12 1"/>
                <a:gd name="f19" fmla="*/ 1392951 f11 1"/>
                <a:gd name="f20" fmla="*/ f13 1 f2"/>
                <a:gd name="f21" fmla="*/ f16 1 3259934"/>
                <a:gd name="f22" fmla="*/ f17 1 1392951"/>
                <a:gd name="f23" fmla="*/ f18 1 3259934"/>
                <a:gd name="f24" fmla="*/ f19 1 1392951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3259934" h="1392951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137160" anchor="b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Gill Sans MT"/>
                </a:rPr>
                <a:t>What would you like to achieve.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827A7F5-63FF-8405-18E9-FF383AF6841C}"/>
                </a:ext>
              </a:extLst>
            </p:cNvPr>
            <p:cNvSpPr/>
            <p:nvPr/>
          </p:nvSpPr>
          <p:spPr>
            <a:xfrm>
              <a:off x="2184080" y="3585508"/>
              <a:ext cx="0" cy="3183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6345" cap="flat">
              <a:solidFill>
                <a:srgbClr val="A3A3C1"/>
              </a:solidFill>
              <a:custDash>
                <a:ds d="300173" sp="300173"/>
              </a:custDash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1611632-6D0D-6219-B206-AF9B621F603E}"/>
                </a:ext>
              </a:extLst>
            </p:cNvPr>
            <p:cNvSpPr/>
            <p:nvPr/>
          </p:nvSpPr>
          <p:spPr>
            <a:xfrm>
              <a:off x="2144277" y="3505910"/>
              <a:ext cx="79598" cy="7959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A3A3C1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6969DE8-0062-44F8-F47B-1BD498A8AD08}"/>
                </a:ext>
              </a:extLst>
            </p:cNvPr>
            <p:cNvSpPr/>
            <p:nvPr/>
          </p:nvSpPr>
          <p:spPr>
            <a:xfrm>
              <a:off x="3162059" y="3903902"/>
              <a:ext cx="1955956" cy="3979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55960"/>
                <a:gd name="f7" fmla="val 397986"/>
                <a:gd name="f8" fmla="+- 0 0 -90"/>
                <a:gd name="f9" fmla="*/ f3 1 1955960"/>
                <a:gd name="f10" fmla="*/ f4 1 397986"/>
                <a:gd name="f11" fmla="+- f7 0 f5"/>
                <a:gd name="f12" fmla="+- f6 0 f5"/>
                <a:gd name="f13" fmla="*/ f8 f0 1"/>
                <a:gd name="f14" fmla="*/ f12 1 1955960"/>
                <a:gd name="f15" fmla="*/ f11 1 397986"/>
                <a:gd name="f16" fmla="*/ 0 f12 1"/>
                <a:gd name="f17" fmla="*/ 0 f11 1"/>
                <a:gd name="f18" fmla="*/ 1955960 f12 1"/>
                <a:gd name="f19" fmla="*/ 397986 f11 1"/>
                <a:gd name="f20" fmla="*/ f13 1 f2"/>
                <a:gd name="f21" fmla="*/ f16 1 1955960"/>
                <a:gd name="f22" fmla="*/ f17 1 397986"/>
                <a:gd name="f23" fmla="*/ f18 1 1955960"/>
                <a:gd name="f24" fmla="*/ f19 1 397986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955960" h="397986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8281AE"/>
            </a:solidFill>
            <a:ln w="12701" cap="flat">
              <a:solidFill>
                <a:srgbClr val="8281AE"/>
              </a:solidFill>
              <a:prstDash val="solid"/>
              <a:miter/>
            </a:ln>
          </p:spPr>
          <p:txBody>
            <a:bodyPr vert="horz" wrap="square" lIns="137160" tIns="137160" rIns="137160" bIns="137160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</a:rPr>
                <a:t>1 year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672CCF2-76F1-1C2E-C769-6CD2746BA964}"/>
                </a:ext>
              </a:extLst>
            </p:cNvPr>
            <p:cNvSpPr/>
            <p:nvPr/>
          </p:nvSpPr>
          <p:spPr>
            <a:xfrm>
              <a:off x="2510073" y="4699869"/>
              <a:ext cx="3259936" cy="13929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59934"/>
                <a:gd name="f7" fmla="val 1392951"/>
                <a:gd name="f8" fmla="+- 0 0 -90"/>
                <a:gd name="f9" fmla="*/ f3 1 3259934"/>
                <a:gd name="f10" fmla="*/ f4 1 1392951"/>
                <a:gd name="f11" fmla="+- f7 0 f5"/>
                <a:gd name="f12" fmla="+- f6 0 f5"/>
                <a:gd name="f13" fmla="*/ f8 f0 1"/>
                <a:gd name="f14" fmla="*/ f12 1 3259934"/>
                <a:gd name="f15" fmla="*/ f11 1 1392951"/>
                <a:gd name="f16" fmla="*/ 0 f12 1"/>
                <a:gd name="f17" fmla="*/ 0 f11 1"/>
                <a:gd name="f18" fmla="*/ 3259934 f12 1"/>
                <a:gd name="f19" fmla="*/ 1392951 f11 1"/>
                <a:gd name="f20" fmla="*/ f13 1 f2"/>
                <a:gd name="f21" fmla="*/ f16 1 3259934"/>
                <a:gd name="f22" fmla="*/ f17 1 1392951"/>
                <a:gd name="f23" fmla="*/ f18 1 3259934"/>
                <a:gd name="f24" fmla="*/ f19 1 1392951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3259934" h="1392951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137160" rIns="0" bIns="0" anchor="t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Gill Sans MT"/>
                </a:rPr>
                <a:t>Have you used the S.M.A.R.T method </a:t>
              </a:r>
            </a:p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Gill Sans MT"/>
                </a:rPr>
                <a:t>(Discuss)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821D82F-FDB3-8275-60BE-9B372D319958}"/>
                </a:ext>
              </a:extLst>
            </p:cNvPr>
            <p:cNvSpPr/>
            <p:nvPr/>
          </p:nvSpPr>
          <p:spPr>
            <a:xfrm>
              <a:off x="4140037" y="4301886"/>
              <a:ext cx="0" cy="3183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6345" cap="flat">
              <a:solidFill>
                <a:srgbClr val="8281AE"/>
              </a:solidFill>
              <a:custDash>
                <a:ds d="300173" sp="300173"/>
              </a:custDash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C0E7B94-6802-8C00-9804-74B0B5E8D2D1}"/>
                </a:ext>
              </a:extLst>
            </p:cNvPr>
            <p:cNvSpPr/>
            <p:nvPr/>
          </p:nvSpPr>
          <p:spPr>
            <a:xfrm>
              <a:off x="4100242" y="4620280"/>
              <a:ext cx="79598" cy="7959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8281AE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228B255-1612-BA81-FD6D-EAF9D1EE27B5}"/>
                </a:ext>
              </a:extLst>
            </p:cNvPr>
            <p:cNvSpPr/>
            <p:nvPr/>
          </p:nvSpPr>
          <p:spPr>
            <a:xfrm>
              <a:off x="5118015" y="3903902"/>
              <a:ext cx="1955956" cy="3979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55960"/>
                <a:gd name="f7" fmla="val 397986"/>
                <a:gd name="f8" fmla="+- 0 0 -90"/>
                <a:gd name="f9" fmla="*/ f3 1 1955960"/>
                <a:gd name="f10" fmla="*/ f4 1 397986"/>
                <a:gd name="f11" fmla="+- f7 0 f5"/>
                <a:gd name="f12" fmla="+- f6 0 f5"/>
                <a:gd name="f13" fmla="*/ f8 f0 1"/>
                <a:gd name="f14" fmla="*/ f12 1 1955960"/>
                <a:gd name="f15" fmla="*/ f11 1 397986"/>
                <a:gd name="f16" fmla="*/ 0 f12 1"/>
                <a:gd name="f17" fmla="*/ 0 f11 1"/>
                <a:gd name="f18" fmla="*/ 1955960 f12 1"/>
                <a:gd name="f19" fmla="*/ 397986 f11 1"/>
                <a:gd name="f20" fmla="*/ f13 1 f2"/>
                <a:gd name="f21" fmla="*/ f16 1 1955960"/>
                <a:gd name="f22" fmla="*/ f17 1 397986"/>
                <a:gd name="f23" fmla="*/ f18 1 1955960"/>
                <a:gd name="f24" fmla="*/ f19 1 397986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955960" h="397986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625F9A"/>
            </a:solidFill>
            <a:ln w="12701" cap="flat">
              <a:solidFill>
                <a:srgbClr val="625F9A"/>
              </a:solidFill>
              <a:prstDash val="solid"/>
              <a:miter/>
            </a:ln>
          </p:spPr>
          <p:txBody>
            <a:bodyPr vert="horz" wrap="square" lIns="137160" tIns="137160" rIns="137160" bIns="137160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</a:rPr>
                <a:t>5 years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308CF02-6F33-C571-C73F-10053C0F0AC6}"/>
                </a:ext>
              </a:extLst>
            </p:cNvPr>
            <p:cNvSpPr/>
            <p:nvPr/>
          </p:nvSpPr>
          <p:spPr>
            <a:xfrm>
              <a:off x="4466030" y="2112958"/>
              <a:ext cx="3259936" cy="13929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59934"/>
                <a:gd name="f7" fmla="val 1392951"/>
                <a:gd name="f8" fmla="+- 0 0 -90"/>
                <a:gd name="f9" fmla="*/ f3 1 3259934"/>
                <a:gd name="f10" fmla="*/ f4 1 1392951"/>
                <a:gd name="f11" fmla="+- f7 0 f5"/>
                <a:gd name="f12" fmla="+- f6 0 f5"/>
                <a:gd name="f13" fmla="*/ f8 f0 1"/>
                <a:gd name="f14" fmla="*/ f12 1 3259934"/>
                <a:gd name="f15" fmla="*/ f11 1 1392951"/>
                <a:gd name="f16" fmla="*/ 0 f12 1"/>
                <a:gd name="f17" fmla="*/ 0 f11 1"/>
                <a:gd name="f18" fmla="*/ 3259934 f12 1"/>
                <a:gd name="f19" fmla="*/ 1392951 f11 1"/>
                <a:gd name="f20" fmla="*/ f13 1 f2"/>
                <a:gd name="f21" fmla="*/ f16 1 3259934"/>
                <a:gd name="f22" fmla="*/ f17 1 1392951"/>
                <a:gd name="f23" fmla="*/ f18 1 3259934"/>
                <a:gd name="f24" fmla="*/ f19 1 1392951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3259934" h="1392951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137160" anchor="b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Gill Sans MT"/>
                </a:rPr>
                <a:t>Are you asking the right questions?</a:t>
              </a:r>
            </a:p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Gill Sans MT"/>
                </a:rPr>
                <a:t>Do the goals align with you and </a:t>
              </a:r>
            </a:p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Gill Sans MT"/>
                </a:rPr>
                <a:t>What you want?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3C87F57-1067-0914-8462-07B277370C2B}"/>
                </a:ext>
              </a:extLst>
            </p:cNvPr>
            <p:cNvSpPr/>
            <p:nvPr/>
          </p:nvSpPr>
          <p:spPr>
            <a:xfrm>
              <a:off x="6096003" y="3585508"/>
              <a:ext cx="0" cy="3183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6345" cap="flat">
              <a:solidFill>
                <a:srgbClr val="625F9A"/>
              </a:solidFill>
              <a:custDash>
                <a:ds d="300173" sp="300173"/>
              </a:custDash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718D887-90DE-DA5E-0187-5441E193CD52}"/>
                </a:ext>
              </a:extLst>
            </p:cNvPr>
            <p:cNvSpPr/>
            <p:nvPr/>
          </p:nvSpPr>
          <p:spPr>
            <a:xfrm>
              <a:off x="6056199" y="3505910"/>
              <a:ext cx="79598" cy="7959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625F9A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B2AD319-CCC9-0396-49C4-091BEB2DA28E}"/>
                </a:ext>
              </a:extLst>
            </p:cNvPr>
            <p:cNvSpPr/>
            <p:nvPr/>
          </p:nvSpPr>
          <p:spPr>
            <a:xfrm>
              <a:off x="7082860" y="3903893"/>
              <a:ext cx="1955956" cy="3979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55960"/>
                <a:gd name="f7" fmla="val 397986"/>
                <a:gd name="f8" fmla="+- 0 0 -90"/>
                <a:gd name="f9" fmla="*/ f3 1 1955960"/>
                <a:gd name="f10" fmla="*/ f4 1 397986"/>
                <a:gd name="f11" fmla="+- f7 0 f5"/>
                <a:gd name="f12" fmla="+- f6 0 f5"/>
                <a:gd name="f13" fmla="*/ f8 f0 1"/>
                <a:gd name="f14" fmla="*/ f12 1 1955960"/>
                <a:gd name="f15" fmla="*/ f11 1 397986"/>
                <a:gd name="f16" fmla="*/ 0 f12 1"/>
                <a:gd name="f17" fmla="*/ 0 f11 1"/>
                <a:gd name="f18" fmla="*/ 1955960 f12 1"/>
                <a:gd name="f19" fmla="*/ 397986 f11 1"/>
                <a:gd name="f20" fmla="*/ f13 1 f2"/>
                <a:gd name="f21" fmla="*/ f16 1 1955960"/>
                <a:gd name="f22" fmla="*/ f17 1 397986"/>
                <a:gd name="f23" fmla="*/ f18 1 1955960"/>
                <a:gd name="f24" fmla="*/ f19 1 397986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955960" h="397986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4C487B"/>
            </a:solidFill>
            <a:ln w="12701" cap="flat">
              <a:solidFill>
                <a:srgbClr val="4C487B"/>
              </a:solidFill>
              <a:prstDash val="solid"/>
              <a:miter/>
            </a:ln>
          </p:spPr>
          <p:txBody>
            <a:bodyPr vert="horz" wrap="square" lIns="137160" tIns="137160" rIns="137160" bIns="137160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</a:rPr>
                <a:t>10 Years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F96B64D-36B2-E86E-4CB0-904E479B3C8A}"/>
                </a:ext>
              </a:extLst>
            </p:cNvPr>
            <p:cNvSpPr/>
            <p:nvPr/>
          </p:nvSpPr>
          <p:spPr>
            <a:xfrm>
              <a:off x="6421995" y="4699869"/>
              <a:ext cx="3259936" cy="13929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59934"/>
                <a:gd name="f7" fmla="val 1392951"/>
                <a:gd name="f8" fmla="+- 0 0 -90"/>
                <a:gd name="f9" fmla="*/ f3 1 3259934"/>
                <a:gd name="f10" fmla="*/ f4 1 1392951"/>
                <a:gd name="f11" fmla="+- f7 0 f5"/>
                <a:gd name="f12" fmla="+- f6 0 f5"/>
                <a:gd name="f13" fmla="*/ f8 f0 1"/>
                <a:gd name="f14" fmla="*/ f12 1 3259934"/>
                <a:gd name="f15" fmla="*/ f11 1 1392951"/>
                <a:gd name="f16" fmla="*/ 0 f12 1"/>
                <a:gd name="f17" fmla="*/ 0 f11 1"/>
                <a:gd name="f18" fmla="*/ 3259934 f12 1"/>
                <a:gd name="f19" fmla="*/ 1392951 f11 1"/>
                <a:gd name="f20" fmla="*/ f13 1 f2"/>
                <a:gd name="f21" fmla="*/ f16 1 3259934"/>
                <a:gd name="f22" fmla="*/ f17 1 1392951"/>
                <a:gd name="f23" fmla="*/ f18 1 3259934"/>
                <a:gd name="f24" fmla="*/ f19 1 1392951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3259934" h="1392951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137160" rIns="0" bIns="0" anchor="t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</a:rPr>
                <a:t>What steps are you taking to achieve this far ahead…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5377B9C-C165-0FF4-523E-86D30EE252BE}"/>
                </a:ext>
              </a:extLst>
            </p:cNvPr>
            <p:cNvSpPr/>
            <p:nvPr/>
          </p:nvSpPr>
          <p:spPr>
            <a:xfrm>
              <a:off x="8051959" y="4301886"/>
              <a:ext cx="0" cy="3183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6345" cap="flat">
              <a:solidFill>
                <a:srgbClr val="4C487B"/>
              </a:solidFill>
              <a:custDash>
                <a:ds d="300173" sp="300173"/>
              </a:custDash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5BA43BA-B7E8-D040-A89F-EBD3DE3594A7}"/>
                </a:ext>
              </a:extLst>
            </p:cNvPr>
            <p:cNvSpPr/>
            <p:nvPr/>
          </p:nvSpPr>
          <p:spPr>
            <a:xfrm>
              <a:off x="8012164" y="4620280"/>
              <a:ext cx="79598" cy="7959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4C487B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A2D2E00-A829-9537-0FB8-116EA0FA888A}"/>
                </a:ext>
              </a:extLst>
            </p:cNvPr>
            <p:cNvSpPr/>
            <p:nvPr/>
          </p:nvSpPr>
          <p:spPr>
            <a:xfrm>
              <a:off x="9029937" y="3903902"/>
              <a:ext cx="1955956" cy="3979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7986"/>
                <a:gd name="f7" fmla="val 1955960"/>
                <a:gd name="f8" fmla="val 325998"/>
                <a:gd name="f9" fmla="val 1629962"/>
                <a:gd name="f10" fmla="val 1810005"/>
                <a:gd name="f11" fmla="val 391943"/>
                <a:gd name="f12" fmla="val 384489"/>
                <a:gd name="f13" fmla="val 145955"/>
                <a:gd name="f14" fmla="+- 0 0 -90"/>
                <a:gd name="f15" fmla="*/ f3 1 397986"/>
                <a:gd name="f16" fmla="*/ f4 1 1955960"/>
                <a:gd name="f17" fmla="+- f7 0 f5"/>
                <a:gd name="f18" fmla="+- f6 0 f5"/>
                <a:gd name="f19" fmla="*/ f14 f0 1"/>
                <a:gd name="f20" fmla="*/ f18 1 397986"/>
                <a:gd name="f21" fmla="*/ f17 1 1955960"/>
                <a:gd name="f22" fmla="*/ 66332 f18 1"/>
                <a:gd name="f23" fmla="*/ 0 f17 1"/>
                <a:gd name="f24" fmla="*/ 331654 f18 1"/>
                <a:gd name="f25" fmla="*/ 397986 f18 1"/>
                <a:gd name="f26" fmla="*/ 66332 f17 1"/>
                <a:gd name="f27" fmla="*/ 1955960 f17 1"/>
                <a:gd name="f28" fmla="*/ 0 f18 1"/>
                <a:gd name="f29" fmla="*/ f19 1 f2"/>
                <a:gd name="f30" fmla="*/ f22 1 397986"/>
                <a:gd name="f31" fmla="*/ f23 1 1955960"/>
                <a:gd name="f32" fmla="*/ f24 1 397986"/>
                <a:gd name="f33" fmla="*/ f25 1 397986"/>
                <a:gd name="f34" fmla="*/ f26 1 1955960"/>
                <a:gd name="f35" fmla="*/ f27 1 1955960"/>
                <a:gd name="f36" fmla="*/ f28 1 397986"/>
                <a:gd name="f37" fmla="*/ f5 1 f20"/>
                <a:gd name="f38" fmla="*/ f6 1 f20"/>
                <a:gd name="f39" fmla="*/ f5 1 f21"/>
                <a:gd name="f40" fmla="*/ f7 1 f21"/>
                <a:gd name="f41" fmla="+- f29 0 f1"/>
                <a:gd name="f42" fmla="*/ f30 1 f20"/>
                <a:gd name="f43" fmla="*/ f31 1 f21"/>
                <a:gd name="f44" fmla="*/ f32 1 f20"/>
                <a:gd name="f45" fmla="*/ f33 1 f20"/>
                <a:gd name="f46" fmla="*/ f34 1 f21"/>
                <a:gd name="f47" fmla="*/ f35 1 f21"/>
                <a:gd name="f48" fmla="*/ f36 1 f20"/>
                <a:gd name="f49" fmla="*/ f37 f15 1"/>
                <a:gd name="f50" fmla="*/ f38 f15 1"/>
                <a:gd name="f51" fmla="*/ f40 f16 1"/>
                <a:gd name="f52" fmla="*/ f39 f16 1"/>
                <a:gd name="f53" fmla="*/ f42 f15 1"/>
                <a:gd name="f54" fmla="*/ f43 f16 1"/>
                <a:gd name="f55" fmla="*/ f44 f15 1"/>
                <a:gd name="f56" fmla="*/ f45 f15 1"/>
                <a:gd name="f57" fmla="*/ f46 f16 1"/>
                <a:gd name="f58" fmla="*/ f47 f16 1"/>
                <a:gd name="f59" fmla="*/ f4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3" y="f54"/>
                </a:cxn>
                <a:cxn ang="f41">
                  <a:pos x="f55" y="f54"/>
                </a:cxn>
                <a:cxn ang="f41">
                  <a:pos x="f56" y="f57"/>
                </a:cxn>
                <a:cxn ang="f41">
                  <a:pos x="f56" y="f58"/>
                </a:cxn>
                <a:cxn ang="f41">
                  <a:pos x="f56" y="f58"/>
                </a:cxn>
                <a:cxn ang="f41">
                  <a:pos x="f59" y="f58"/>
                </a:cxn>
                <a:cxn ang="f41">
                  <a:pos x="f59" y="f58"/>
                </a:cxn>
                <a:cxn ang="f41">
                  <a:pos x="f59" y="f57"/>
                </a:cxn>
                <a:cxn ang="f41">
                  <a:pos x="f53" y="f54"/>
                </a:cxn>
              </a:cxnLst>
              <a:rect l="f49" t="f52" r="f50" b="f51"/>
              <a:pathLst>
                <a:path w="397986" h="1955960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7"/>
                    <a:pt x="f12" y="f7"/>
                  </a:cubicBezTo>
                  <a:lnTo>
                    <a:pt x="f5" y="f7"/>
                  </a:lnTo>
                  <a:lnTo>
                    <a:pt x="f5" y="f7"/>
                  </a:lnTo>
                  <a:lnTo>
                    <a:pt x="f5" y="f5"/>
                  </a:lnTo>
                  <a:lnTo>
                    <a:pt x="f5" y="f5"/>
                  </a:lnTo>
                  <a:lnTo>
                    <a:pt x="f12" y="f5"/>
                  </a:lnTo>
                  <a:cubicBezTo>
                    <a:pt x="f11" y="f5"/>
                    <a:pt x="f6" y="f13"/>
                    <a:pt x="f6" y="f8"/>
                  </a:cubicBezTo>
                  <a:close/>
                </a:path>
              </a:pathLst>
            </a:custGeom>
            <a:solidFill>
              <a:srgbClr val="37335B"/>
            </a:solidFill>
            <a:ln w="12701" cap="flat">
              <a:solidFill>
                <a:srgbClr val="37335B"/>
              </a:solidFill>
              <a:prstDash val="solid"/>
              <a:miter/>
            </a:ln>
          </p:spPr>
          <p:txBody>
            <a:bodyPr vert="horz" wrap="square" lIns="137160" tIns="156591" rIns="156591" bIns="156591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</a:rPr>
                <a:t>20 years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589FD15-2710-A983-81DB-E7DF86E01FF1}"/>
                </a:ext>
              </a:extLst>
            </p:cNvPr>
            <p:cNvSpPr/>
            <p:nvPr/>
          </p:nvSpPr>
          <p:spPr>
            <a:xfrm>
              <a:off x="8377952" y="2112958"/>
              <a:ext cx="3259936" cy="13929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59934"/>
                <a:gd name="f7" fmla="val 1392951"/>
                <a:gd name="f8" fmla="+- 0 0 -90"/>
                <a:gd name="f9" fmla="*/ f3 1 3259934"/>
                <a:gd name="f10" fmla="*/ f4 1 1392951"/>
                <a:gd name="f11" fmla="+- f7 0 f5"/>
                <a:gd name="f12" fmla="+- f6 0 f5"/>
                <a:gd name="f13" fmla="*/ f8 f0 1"/>
                <a:gd name="f14" fmla="*/ f12 1 3259934"/>
                <a:gd name="f15" fmla="*/ f11 1 1392951"/>
                <a:gd name="f16" fmla="*/ 0 f12 1"/>
                <a:gd name="f17" fmla="*/ 0 f11 1"/>
                <a:gd name="f18" fmla="*/ 3259934 f12 1"/>
                <a:gd name="f19" fmla="*/ 1392951 f11 1"/>
                <a:gd name="f20" fmla="*/ f13 1 f2"/>
                <a:gd name="f21" fmla="*/ f16 1 3259934"/>
                <a:gd name="f22" fmla="*/ f17 1 1392951"/>
                <a:gd name="f23" fmla="*/ f18 1 3259934"/>
                <a:gd name="f24" fmla="*/ f19 1 1392951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3259934" h="1392951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137160" anchor="b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</a:rPr>
                <a:t>Have you considered beyond, what would you like to leave behind?</a:t>
              </a:r>
            </a:p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</a:rPr>
                <a:t>What will live on?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34FE50C-B349-678D-7CCF-230A7C11545C}"/>
                </a:ext>
              </a:extLst>
            </p:cNvPr>
            <p:cNvSpPr/>
            <p:nvPr/>
          </p:nvSpPr>
          <p:spPr>
            <a:xfrm>
              <a:off x="10007925" y="3585508"/>
              <a:ext cx="0" cy="3183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6345" cap="flat">
              <a:solidFill>
                <a:srgbClr val="37335B"/>
              </a:solidFill>
              <a:custDash>
                <a:ds d="300173" sp="300173"/>
              </a:custDash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8656BA-A832-355F-8799-B1134E2B7883}"/>
                </a:ext>
              </a:extLst>
            </p:cNvPr>
            <p:cNvSpPr/>
            <p:nvPr/>
          </p:nvSpPr>
          <p:spPr>
            <a:xfrm>
              <a:off x="9968121" y="3505910"/>
              <a:ext cx="79598" cy="7959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37335B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24" name="Date Placeholder 1">
            <a:extLst>
              <a:ext uri="{FF2B5EF4-FFF2-40B4-BE49-F238E27FC236}">
                <a16:creationId xmlns:a16="http://schemas.microsoft.com/office/drawing/2014/main" id="{B8AEC97E-8725-F596-C0AC-2A04705151AC}"/>
              </a:ext>
            </a:extLst>
          </p:cNvPr>
          <p:cNvSpPr txBox="1"/>
          <p:nvPr/>
        </p:nvSpPr>
        <p:spPr>
          <a:xfrm>
            <a:off x="550861" y="6507208"/>
            <a:ext cx="2628899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A6A6A6"/>
                </a:solidFill>
                <a:uFillTx/>
                <a:latin typeface="Gill Sans MT"/>
              </a:rPr>
              <a:t>Tuesday, February 2, 20XX</a:t>
            </a:r>
          </a:p>
        </p:txBody>
      </p:sp>
      <p:sp>
        <p:nvSpPr>
          <p:cNvPr id="25" name="Footer Placeholder 6">
            <a:extLst>
              <a:ext uri="{FF2B5EF4-FFF2-40B4-BE49-F238E27FC236}">
                <a16:creationId xmlns:a16="http://schemas.microsoft.com/office/drawing/2014/main" id="{8A90BFFD-2F89-2B80-A56C-79AFCE75D96C}"/>
              </a:ext>
            </a:extLst>
          </p:cNvPr>
          <p:cNvSpPr txBox="1"/>
          <p:nvPr/>
        </p:nvSpPr>
        <p:spPr>
          <a:xfrm>
            <a:off x="3359148" y="6507208"/>
            <a:ext cx="6379211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A6A6A6"/>
                </a:solidFill>
                <a:uFillTx/>
                <a:latin typeface="Gill Sans MT"/>
              </a:rPr>
              <a:t>Sample Footer Text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40B72499-3FB1-F27B-133D-ED8C2F489B2F}"/>
              </a:ext>
            </a:extLst>
          </p:cNvPr>
          <p:cNvSpPr txBox="1"/>
          <p:nvPr/>
        </p:nvSpPr>
        <p:spPr>
          <a:xfrm>
            <a:off x="9948864" y="6507208"/>
            <a:ext cx="1692270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CF6BF9E-FD25-4C93-907D-99FE1E78B68A}" type="slidenum">
              <a:rPr lang="en-US" sz="1000" b="0" i="0" u="none" strike="noStrike" kern="1200" cap="none" spc="0" baseline="0">
                <a:solidFill>
                  <a:srgbClr val="A6A6A6"/>
                </a:solidFill>
                <a:uFillTx/>
                <a:latin typeface="Gill Sans MT"/>
              </a:rPr>
              <a:t>7</a:t>
            </a:fld>
            <a:endParaRPr lang="en-US" sz="1000" b="0" i="0" u="none" strike="noStrike" kern="1200" cap="none" spc="0" baseline="0">
              <a:solidFill>
                <a:srgbClr val="A6A6A6"/>
              </a:solidFill>
              <a:uFillTx/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>
            <a:extLst>
              <a:ext uri="{FF2B5EF4-FFF2-40B4-BE49-F238E27FC236}">
                <a16:creationId xmlns:a16="http://schemas.microsoft.com/office/drawing/2014/main" id="{5BF4EC0C-6D40-0CC6-D0DB-7C8014D12552}"/>
              </a:ext>
            </a:extLst>
          </p:cNvPr>
          <p:cNvGrpSpPr/>
          <p:nvPr/>
        </p:nvGrpSpPr>
        <p:grpSpPr>
          <a:xfrm>
            <a:off x="10543389" y="1865903"/>
            <a:ext cx="1262950" cy="1335602"/>
            <a:chOff x="10543389" y="1865903"/>
            <a:chExt cx="1262950" cy="1335602"/>
          </a:xfrm>
        </p:grpSpPr>
        <p:sp>
          <p:nvSpPr>
            <p:cNvPr id="3" name="Freeform: Shape 25">
              <a:extLst>
                <a:ext uri="{FF2B5EF4-FFF2-40B4-BE49-F238E27FC236}">
                  <a16:creationId xmlns:a16="http://schemas.microsoft.com/office/drawing/2014/main" id="{E9C32A17-2AA5-4E46-6FB2-84C07A588F49}"/>
                </a:ext>
              </a:extLst>
            </p:cNvPr>
            <p:cNvSpPr/>
            <p:nvPr/>
          </p:nvSpPr>
          <p:spPr>
            <a:xfrm rot="8099985">
              <a:off x="10634865" y="2030032"/>
              <a:ext cx="1079997" cy="12629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0000"/>
                <a:gd name="f7" fmla="val 1262947"/>
                <a:gd name="f8" fmla="val 540000"/>
                <a:gd name="f9" fmla="val 1064374"/>
                <a:gd name="f10" fmla="val 931034"/>
                <a:gd name="f11" fmla="val 1069029"/>
                <a:gd name="f12" fmla="val 938533"/>
                <a:gd name="f13" fmla="val 1076223"/>
                <a:gd name="f14" fmla="val 956109"/>
                <a:gd name="f15" fmla="val 974307"/>
                <a:gd name="f16" fmla="val 992947"/>
                <a:gd name="f17" fmla="val 1142064"/>
                <a:gd name="f18" fmla="val 838234"/>
                <a:gd name="f19" fmla="val 241766"/>
                <a:gd name="f20" fmla="val 3778"/>
                <a:gd name="f21" fmla="val 10971"/>
                <a:gd name="f22" fmla="val 15626"/>
                <a:gd name="f23" fmla="+- 0 0 -90"/>
                <a:gd name="f24" fmla="*/ f3 1 1080000"/>
                <a:gd name="f25" fmla="*/ f4 1 1262947"/>
                <a:gd name="f26" fmla="+- f7 0 f5"/>
                <a:gd name="f27" fmla="+- f6 0 f5"/>
                <a:gd name="f28" fmla="*/ f23 f0 1"/>
                <a:gd name="f29" fmla="*/ f27 1 1080000"/>
                <a:gd name="f30" fmla="*/ f26 1 1262947"/>
                <a:gd name="f31" fmla="*/ 540000 f27 1"/>
                <a:gd name="f32" fmla="*/ 0 f26 1"/>
                <a:gd name="f33" fmla="*/ 1080000 f27 1"/>
                <a:gd name="f34" fmla="*/ 931034 f26 1"/>
                <a:gd name="f35" fmla="*/ 1064374 f27 1"/>
                <a:gd name="f36" fmla="*/ 1069029 f27 1"/>
                <a:gd name="f37" fmla="*/ 938533 f26 1"/>
                <a:gd name="f38" fmla="*/ 992947 f26 1"/>
                <a:gd name="f39" fmla="*/ 1262947 f26 1"/>
                <a:gd name="f40" fmla="*/ 0 f27 1"/>
                <a:gd name="f41" fmla="*/ 10971 f27 1"/>
                <a:gd name="f42" fmla="*/ 15626 f27 1"/>
                <a:gd name="f43" fmla="*/ f28 1 f2"/>
                <a:gd name="f44" fmla="*/ f31 1 1080000"/>
                <a:gd name="f45" fmla="*/ f32 1 1262947"/>
                <a:gd name="f46" fmla="*/ f33 1 1080000"/>
                <a:gd name="f47" fmla="*/ f34 1 1262947"/>
                <a:gd name="f48" fmla="*/ f35 1 1080000"/>
                <a:gd name="f49" fmla="*/ f36 1 1080000"/>
                <a:gd name="f50" fmla="*/ f37 1 1262947"/>
                <a:gd name="f51" fmla="*/ f38 1 1262947"/>
                <a:gd name="f52" fmla="*/ f39 1 1262947"/>
                <a:gd name="f53" fmla="*/ f40 1 1080000"/>
                <a:gd name="f54" fmla="*/ f41 1 1080000"/>
                <a:gd name="f55" fmla="*/ f42 1 1080000"/>
                <a:gd name="f56" fmla="*/ f5 1 f29"/>
                <a:gd name="f57" fmla="*/ f6 1 f29"/>
                <a:gd name="f58" fmla="*/ f5 1 f30"/>
                <a:gd name="f59" fmla="*/ f7 1 f30"/>
                <a:gd name="f60" fmla="+- f43 0 f1"/>
                <a:gd name="f61" fmla="*/ f44 1 f29"/>
                <a:gd name="f62" fmla="*/ f45 1 f30"/>
                <a:gd name="f63" fmla="*/ f48 1 f29"/>
                <a:gd name="f64" fmla="*/ f47 1 f30"/>
                <a:gd name="f65" fmla="*/ f49 1 f29"/>
                <a:gd name="f66" fmla="*/ f50 1 f30"/>
                <a:gd name="f67" fmla="*/ f46 1 f29"/>
                <a:gd name="f68" fmla="*/ f51 1 f30"/>
                <a:gd name="f69" fmla="*/ f52 1 f30"/>
                <a:gd name="f70" fmla="*/ f53 1 f29"/>
                <a:gd name="f71" fmla="*/ f54 1 f29"/>
                <a:gd name="f72" fmla="*/ f55 1 f29"/>
                <a:gd name="f73" fmla="*/ f56 f24 1"/>
                <a:gd name="f74" fmla="*/ f57 f24 1"/>
                <a:gd name="f75" fmla="*/ f59 f25 1"/>
                <a:gd name="f76" fmla="*/ f58 f25 1"/>
                <a:gd name="f77" fmla="*/ f61 f24 1"/>
                <a:gd name="f78" fmla="*/ f62 f25 1"/>
                <a:gd name="f79" fmla="*/ f63 f24 1"/>
                <a:gd name="f80" fmla="*/ f64 f25 1"/>
                <a:gd name="f81" fmla="*/ f65 f24 1"/>
                <a:gd name="f82" fmla="*/ f66 f25 1"/>
                <a:gd name="f83" fmla="*/ f67 f24 1"/>
                <a:gd name="f84" fmla="*/ f68 f25 1"/>
                <a:gd name="f85" fmla="*/ f69 f25 1"/>
                <a:gd name="f86" fmla="*/ f70 f24 1"/>
                <a:gd name="f87" fmla="*/ f71 f24 1"/>
                <a:gd name="f88" fmla="*/ f72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77" y="f78"/>
                </a:cxn>
                <a:cxn ang="f60">
                  <a:pos x="f79" y="f80"/>
                </a:cxn>
                <a:cxn ang="f60">
                  <a:pos x="f81" y="f82"/>
                </a:cxn>
                <a:cxn ang="f60">
                  <a:pos x="f83" y="f84"/>
                </a:cxn>
                <a:cxn ang="f60">
                  <a:pos x="f77" y="f85"/>
                </a:cxn>
                <a:cxn ang="f60">
                  <a:pos x="f86" y="f84"/>
                </a:cxn>
                <a:cxn ang="f60">
                  <a:pos x="f87" y="f82"/>
                </a:cxn>
                <a:cxn ang="f60">
                  <a:pos x="f88" y="f80"/>
                </a:cxn>
                <a:cxn ang="f60">
                  <a:pos x="f77" y="f78"/>
                </a:cxn>
              </a:cxnLst>
              <a:rect l="f73" t="f76" r="f74" b="f75"/>
              <a:pathLst>
                <a:path w="1080000" h="1262947">
                  <a:moveTo>
                    <a:pt x="f8" y="f5"/>
                  </a:move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6" y="f15"/>
                    <a:pt x="f6" y="f16"/>
                  </a:cubicBezTo>
                  <a:cubicBezTo>
                    <a:pt x="f6" y="f17"/>
                    <a:pt x="f18" y="f7"/>
                    <a:pt x="f8" y="f7"/>
                  </a:cubicBezTo>
                  <a:cubicBezTo>
                    <a:pt x="f19" y="f7"/>
                    <a:pt x="f5" y="f17"/>
                    <a:pt x="f5" y="f16"/>
                  </a:cubicBezTo>
                  <a:cubicBezTo>
                    <a:pt x="f5" y="f15"/>
                    <a:pt x="f20" y="f14"/>
                    <a:pt x="f21" y="f12"/>
                  </a:cubicBezTo>
                  <a:lnTo>
                    <a:pt x="f22" y="f10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2C284A"/>
                </a:gs>
                <a:gs pos="100000">
                  <a:srgbClr val="3C3867"/>
                </a:gs>
              </a:gsLst>
              <a:lin ang="6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  <p:sp>
          <p:nvSpPr>
            <p:cNvPr id="4" name="Oval 26">
              <a:extLst>
                <a:ext uri="{FF2B5EF4-FFF2-40B4-BE49-F238E27FC236}">
                  <a16:creationId xmlns:a16="http://schemas.microsoft.com/office/drawing/2014/main" id="{CA26DE2D-0310-447A-7E12-D6CDEBC4E7C9}"/>
                </a:ext>
              </a:extLst>
            </p:cNvPr>
            <p:cNvSpPr/>
            <p:nvPr/>
          </p:nvSpPr>
          <p:spPr>
            <a:xfrm rot="13499997">
              <a:off x="10649259" y="1865903"/>
              <a:ext cx="539998" cy="107999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454075">
                    <a:alpha val="33000"/>
                  </a:srgbClr>
                </a:gs>
                <a:gs pos="100000">
                  <a:srgbClr val="5BEFC1">
                    <a:alpha val="0"/>
                  </a:srgbClr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</p:grpSp>
      <p:sp>
        <p:nvSpPr>
          <p:cNvPr id="5" name="Title 6">
            <a:extLst>
              <a:ext uri="{FF2B5EF4-FFF2-40B4-BE49-F238E27FC236}">
                <a16:creationId xmlns:a16="http://schemas.microsoft.com/office/drawing/2014/main" id="{0829B4D9-8FBF-05AA-A8C5-6522ABE5823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dirty="0"/>
              <a:t>Emotions 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0AAD067-5AFB-45A6-3A8E-DE81067FF471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Some Guidance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273E8AD7-DA74-5AEC-6F30-ECC72A0189C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5210" y="2405905"/>
            <a:ext cx="5429112" cy="3515557"/>
          </a:xfrm>
        </p:spPr>
        <p:txBody>
          <a:bodyPr anchor="t"/>
          <a:lstStyle/>
          <a:p>
            <a:pPr lvl="0">
              <a:buChar char="•"/>
            </a:pPr>
            <a:r>
              <a:rPr lang="en-US" sz="2400" cap="none" spc="0" dirty="0"/>
              <a:t>Yes emotions are important</a:t>
            </a:r>
          </a:p>
          <a:p>
            <a:pPr lvl="0">
              <a:buChar char="•"/>
            </a:pPr>
            <a:r>
              <a:rPr lang="en-US" sz="2400" cap="none" spc="0" dirty="0"/>
              <a:t>If not acknowledged, they can create a whirlwind around us</a:t>
            </a:r>
          </a:p>
          <a:p>
            <a:pPr lvl="0">
              <a:buChar char="•"/>
            </a:pPr>
            <a:r>
              <a:rPr lang="en-US" sz="2400" cap="none" spc="0" dirty="0"/>
              <a:t>Don’t expect the emotions to just go away with time</a:t>
            </a:r>
          </a:p>
          <a:p>
            <a:pPr lvl="0">
              <a:buChar char="•"/>
            </a:pPr>
            <a:r>
              <a:rPr lang="en-US" sz="2400" cap="none" spc="0" dirty="0"/>
              <a:t>You need to take action to know you’re in control of your emotions </a:t>
            </a:r>
          </a:p>
        </p:txBody>
      </p:sp>
      <p:pic>
        <p:nvPicPr>
          <p:cNvPr id="8" name="Content Placeholder 14" descr="Logo">
            <a:extLst>
              <a:ext uri="{FF2B5EF4-FFF2-40B4-BE49-F238E27FC236}">
                <a16:creationId xmlns:a16="http://schemas.microsoft.com/office/drawing/2014/main" id="{0F04775B-053D-63E5-2322-12C5D9488D84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3"/>
          <a:stretch>
            <a:fillRect/>
          </a:stretch>
        </p:blipFill>
        <p:spPr>
          <a:xfrm>
            <a:off x="8625882" y="-269199"/>
            <a:ext cx="3340230" cy="3340230"/>
          </a:xfrm>
        </p:spPr>
      </p:pic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EB014627-BA6C-8EAE-75F9-6B6E1C2798C5}"/>
              </a:ext>
            </a:extLst>
          </p:cNvPr>
          <p:cNvSpPr txBox="1">
            <a:spLocks noGrp="1"/>
          </p:cNvSpPr>
          <p:nvPr>
            <p:ph idx="4"/>
          </p:nvPr>
        </p:nvSpPr>
        <p:spPr/>
        <p:txBody>
          <a:bodyPr/>
          <a:lstStyle/>
          <a:p>
            <a:pPr lvl="0"/>
            <a:r>
              <a:rPr lang="en-US" dirty="0"/>
              <a:t>Discuss negative emotions</a:t>
            </a:r>
          </a:p>
          <a:p>
            <a:pPr lvl="0"/>
            <a:r>
              <a:rPr lang="en-US" dirty="0"/>
              <a:t>What defines you as an emotional person</a:t>
            </a:r>
          </a:p>
          <a:p>
            <a:pPr lvl="0"/>
            <a:r>
              <a:rPr lang="en-US" dirty="0"/>
              <a:t>Release negative emotions as you identify them</a:t>
            </a:r>
          </a:p>
          <a:p>
            <a:pPr lvl="0"/>
            <a:r>
              <a:rPr lang="en-US" dirty="0"/>
              <a:t>Journaling and meditation can help </a:t>
            </a:r>
          </a:p>
          <a:p>
            <a:pPr lvl="0"/>
            <a:r>
              <a:rPr lang="en-US" dirty="0"/>
              <a:t>Do acquire therapy as and when required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DA6ACD1-53A7-6B63-1FB0-51617EA92DC9}"/>
              </a:ext>
            </a:extLst>
          </p:cNvPr>
          <p:cNvSpPr txBox="1"/>
          <p:nvPr/>
        </p:nvSpPr>
        <p:spPr>
          <a:xfrm>
            <a:off x="730248" y="6502024"/>
            <a:ext cx="2628899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A6A6A6"/>
                </a:solidFill>
                <a:uFillTx/>
                <a:latin typeface="Gill Sans MT"/>
              </a:rPr>
              <a:t>Tuesday, February 2, 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2E3D80A-030E-D86D-E159-1239EE06D98F}"/>
              </a:ext>
            </a:extLst>
          </p:cNvPr>
          <p:cNvSpPr txBox="1"/>
          <p:nvPr/>
        </p:nvSpPr>
        <p:spPr>
          <a:xfrm>
            <a:off x="3359148" y="6507208"/>
            <a:ext cx="6379211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A6A6A6"/>
                </a:solidFill>
                <a:uFillTx/>
                <a:latin typeface="Gill Sans MT"/>
              </a:rPr>
              <a:t>Sample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27E6305-5033-F4B7-2361-3D203347DB5C}"/>
              </a:ext>
            </a:extLst>
          </p:cNvPr>
          <p:cNvSpPr txBox="1"/>
          <p:nvPr/>
        </p:nvSpPr>
        <p:spPr>
          <a:xfrm>
            <a:off x="9948864" y="6507208"/>
            <a:ext cx="1692270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851C14F-717D-4587-858D-88C8D7539EFD}" type="slidenum">
              <a:rPr lang="en-US" sz="1000" b="0" i="0" u="none" strike="noStrike" kern="1200" cap="none" spc="0" baseline="0">
                <a:solidFill>
                  <a:srgbClr val="A6A6A6"/>
                </a:solidFill>
                <a:uFillTx/>
                <a:latin typeface="Gill Sans MT"/>
              </a:rPr>
              <a:t>8</a:t>
            </a:fld>
            <a:endParaRPr lang="en-US" sz="1000" b="0" i="0" u="none" strike="noStrike" kern="1200" cap="none" spc="0" baseline="0">
              <a:solidFill>
                <a:srgbClr val="A6A6A6"/>
              </a:solidFill>
              <a:uFillTx/>
              <a:latin typeface="Gill Sans MT"/>
            </a:endParaRPr>
          </a:p>
        </p:txBody>
      </p:sp>
      <p:sp>
        <p:nvSpPr>
          <p:cNvPr id="13" name="Freeform: Shape 21">
            <a:extLst>
              <a:ext uri="{FF2B5EF4-FFF2-40B4-BE49-F238E27FC236}">
                <a16:creationId xmlns:a16="http://schemas.microsoft.com/office/drawing/2014/main" id="{DCDDAA61-4DCC-AB8A-BA2D-3084698B818C}"/>
              </a:ext>
            </a:extLst>
          </p:cNvPr>
          <p:cNvSpPr/>
          <p:nvPr/>
        </p:nvSpPr>
        <p:spPr>
          <a:xfrm>
            <a:off x="4295778" y="0"/>
            <a:ext cx="359999" cy="2746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60000"/>
              <a:gd name="f7" fmla="val 274638"/>
              <a:gd name="f8" fmla="val 30714"/>
              <a:gd name="f9" fmla="val 329286"/>
              <a:gd name="f10" fmla="val 345855"/>
              <a:gd name="f11" fmla="val 24574"/>
              <a:gd name="f12" fmla="val 354963"/>
              <a:gd name="f13" fmla="val 46109"/>
              <a:gd name="f14" fmla="val 69785"/>
              <a:gd name="f15" fmla="val 94638"/>
              <a:gd name="f16" fmla="val 194049"/>
              <a:gd name="f17" fmla="val 279411"/>
              <a:gd name="f18" fmla="val 180000"/>
              <a:gd name="f19" fmla="val 80589"/>
              <a:gd name="f20" fmla="val 5037"/>
              <a:gd name="f21" fmla="val 14145"/>
              <a:gd name="f22" fmla="+- 0 0 -90"/>
              <a:gd name="f23" fmla="*/ f3 1 360000"/>
              <a:gd name="f24" fmla="*/ f4 1 274638"/>
              <a:gd name="f25" fmla="+- f7 0 f5"/>
              <a:gd name="f26" fmla="+- f6 0 f5"/>
              <a:gd name="f27" fmla="*/ f22 f0 1"/>
              <a:gd name="f28" fmla="*/ f26 1 360000"/>
              <a:gd name="f29" fmla="*/ f25 1 274638"/>
              <a:gd name="f30" fmla="*/ 30714 f26 1"/>
              <a:gd name="f31" fmla="*/ 0 f25 1"/>
              <a:gd name="f32" fmla="*/ 329286 f26 1"/>
              <a:gd name="f33" fmla="*/ 345855 f26 1"/>
              <a:gd name="f34" fmla="*/ 24574 f25 1"/>
              <a:gd name="f35" fmla="*/ 360000 f26 1"/>
              <a:gd name="f36" fmla="*/ 94638 f25 1"/>
              <a:gd name="f37" fmla="*/ 180000 f26 1"/>
              <a:gd name="f38" fmla="*/ 274638 f25 1"/>
              <a:gd name="f39" fmla="*/ 0 f26 1"/>
              <a:gd name="f40" fmla="*/ 14145 f26 1"/>
              <a:gd name="f41" fmla="*/ f27 1 f2"/>
              <a:gd name="f42" fmla="*/ f30 1 360000"/>
              <a:gd name="f43" fmla="*/ f31 1 274638"/>
              <a:gd name="f44" fmla="*/ f32 1 360000"/>
              <a:gd name="f45" fmla="*/ f33 1 360000"/>
              <a:gd name="f46" fmla="*/ f34 1 274638"/>
              <a:gd name="f47" fmla="*/ f35 1 360000"/>
              <a:gd name="f48" fmla="*/ f36 1 274638"/>
              <a:gd name="f49" fmla="*/ f37 1 360000"/>
              <a:gd name="f50" fmla="*/ f38 1 274638"/>
              <a:gd name="f51" fmla="*/ f39 1 360000"/>
              <a:gd name="f52" fmla="*/ f40 1 360000"/>
              <a:gd name="f53" fmla="*/ f5 1 f28"/>
              <a:gd name="f54" fmla="*/ f6 1 f28"/>
              <a:gd name="f55" fmla="*/ f5 1 f29"/>
              <a:gd name="f56" fmla="*/ f7 1 f29"/>
              <a:gd name="f57" fmla="+- f41 0 f1"/>
              <a:gd name="f58" fmla="*/ f42 1 f28"/>
              <a:gd name="f59" fmla="*/ f43 1 f29"/>
              <a:gd name="f60" fmla="*/ f44 1 f28"/>
              <a:gd name="f61" fmla="*/ f45 1 f28"/>
              <a:gd name="f62" fmla="*/ f46 1 f29"/>
              <a:gd name="f63" fmla="*/ f47 1 f28"/>
              <a:gd name="f64" fmla="*/ f48 1 f29"/>
              <a:gd name="f65" fmla="*/ f49 1 f28"/>
              <a:gd name="f66" fmla="*/ f50 1 f29"/>
              <a:gd name="f67" fmla="*/ f51 1 f28"/>
              <a:gd name="f68" fmla="*/ f52 1 f28"/>
              <a:gd name="f69" fmla="*/ f53 f23 1"/>
              <a:gd name="f70" fmla="*/ f54 f23 1"/>
              <a:gd name="f71" fmla="*/ f56 f24 1"/>
              <a:gd name="f72" fmla="*/ f55 f24 1"/>
              <a:gd name="f73" fmla="*/ f58 f23 1"/>
              <a:gd name="f74" fmla="*/ f59 f24 1"/>
              <a:gd name="f75" fmla="*/ f60 f23 1"/>
              <a:gd name="f76" fmla="*/ f61 f23 1"/>
              <a:gd name="f77" fmla="*/ f62 f24 1"/>
              <a:gd name="f78" fmla="*/ f63 f23 1"/>
              <a:gd name="f79" fmla="*/ f64 f24 1"/>
              <a:gd name="f80" fmla="*/ f65 f23 1"/>
              <a:gd name="f81" fmla="*/ f66 f24 1"/>
              <a:gd name="f82" fmla="*/ f67 f23 1"/>
              <a:gd name="f83" fmla="*/ f68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73" y="f74"/>
              </a:cxn>
              <a:cxn ang="f57">
                <a:pos x="f75" y="f74"/>
              </a:cxn>
              <a:cxn ang="f57">
                <a:pos x="f76" y="f77"/>
              </a:cxn>
              <a:cxn ang="f57">
                <a:pos x="f78" y="f79"/>
              </a:cxn>
              <a:cxn ang="f57">
                <a:pos x="f80" y="f81"/>
              </a:cxn>
              <a:cxn ang="f57">
                <a:pos x="f82" y="f79"/>
              </a:cxn>
              <a:cxn ang="f57">
                <a:pos x="f83" y="f77"/>
              </a:cxn>
            </a:cxnLst>
            <a:rect l="f69" t="f72" r="f70" b="f71"/>
            <a:pathLst>
              <a:path w="360000" h="274638">
                <a:moveTo>
                  <a:pt x="f8" y="f5"/>
                </a:moveTo>
                <a:lnTo>
                  <a:pt x="f9" y="f5"/>
                </a:lnTo>
                <a:lnTo>
                  <a:pt x="f10" y="f11"/>
                </a:lnTo>
                <a:cubicBezTo>
                  <a:pt x="f12" y="f13"/>
                  <a:pt x="f6" y="f14"/>
                  <a:pt x="f6" y="f15"/>
                </a:cubicBezTo>
                <a:cubicBezTo>
                  <a:pt x="f6" y="f16"/>
                  <a:pt x="f17" y="f7"/>
                  <a:pt x="f18" y="f7"/>
                </a:cubicBezTo>
                <a:cubicBezTo>
                  <a:pt x="f19" y="f7"/>
                  <a:pt x="f5" y="f16"/>
                  <a:pt x="f5" y="f15"/>
                </a:cubicBezTo>
                <a:cubicBezTo>
                  <a:pt x="f5" y="f14"/>
                  <a:pt x="f20" y="f13"/>
                  <a:pt x="f21" y="f11"/>
                </a:cubicBezTo>
                <a:close/>
              </a:path>
            </a:pathLst>
          </a:custGeom>
          <a:gradFill>
            <a:gsLst>
              <a:gs pos="0">
                <a:srgbClr val="1B192E"/>
              </a:gs>
              <a:gs pos="100000">
                <a:srgbClr val="7771B2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FDAF8555-CABC-6ABD-134B-5E39D21893B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en-US" dirty="0"/>
              <a:t>Know what you can Control.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173F6D9-E011-5988-7A33-F386C2935ED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861" y="1731370"/>
            <a:ext cx="3563938" cy="535353"/>
          </a:xfrm>
        </p:spPr>
        <p:txBody>
          <a:bodyPr anchor="b"/>
          <a:lstStyle/>
          <a:p>
            <a:pPr marL="0" lvl="0" indent="0">
              <a:buNone/>
            </a:pPr>
            <a:r>
              <a:rPr lang="en-US" cap="all" spc="200" dirty="0"/>
              <a:t>Control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18A22CE3-C600-6E11-8655-A1393929C6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9475" y="2432304"/>
            <a:ext cx="3563938" cy="3515557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1700" dirty="0"/>
              <a:t>Yourself</a:t>
            </a:r>
          </a:p>
          <a:p>
            <a:pPr lvl="0">
              <a:lnSpc>
                <a:spcPct val="90000"/>
              </a:lnSpc>
            </a:pPr>
            <a:r>
              <a:rPr lang="en-US" sz="1700" dirty="0"/>
              <a:t>Your actions and environments that you choose to attend</a:t>
            </a:r>
          </a:p>
          <a:p>
            <a:pPr lvl="0">
              <a:lnSpc>
                <a:spcPct val="90000"/>
              </a:lnSpc>
            </a:pPr>
            <a:r>
              <a:rPr lang="en-US" sz="1700" dirty="0"/>
              <a:t>Look into controlling your emotions as and when you face them</a:t>
            </a:r>
          </a:p>
          <a:p>
            <a:pPr lvl="0">
              <a:lnSpc>
                <a:spcPct val="90000"/>
              </a:lnSpc>
            </a:pPr>
            <a:r>
              <a:rPr lang="en-US" sz="1700" dirty="0"/>
              <a:t>How you show up, the way you dress, look after yourself and handle situations will make you feel good</a:t>
            </a:r>
          </a:p>
          <a:p>
            <a:pPr lvl="0">
              <a:lnSpc>
                <a:spcPct val="90000"/>
              </a:lnSpc>
            </a:pPr>
            <a:r>
              <a:rPr lang="en-US" sz="1700" dirty="0"/>
              <a:t>Timing and Planning (whether you go ahead or not)</a:t>
            </a:r>
          </a:p>
          <a:p>
            <a:pPr marL="0" lvl="0" indent="0">
              <a:lnSpc>
                <a:spcPct val="90000"/>
              </a:lnSpc>
              <a:buNone/>
            </a:pPr>
            <a:endParaRPr lang="en-US" sz="1700" dirty="0"/>
          </a:p>
          <a:p>
            <a:pPr lvl="0">
              <a:lnSpc>
                <a:spcPct val="90000"/>
              </a:lnSpc>
            </a:pPr>
            <a:endParaRPr lang="en-US" sz="1700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9FE10C9-6945-182E-F6AA-D9AC6170EEC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41571" y="1731370"/>
            <a:ext cx="3566160" cy="535353"/>
          </a:xfrm>
        </p:spPr>
        <p:txBody>
          <a:bodyPr anchor="b"/>
          <a:lstStyle/>
          <a:p>
            <a:pPr lvl="0">
              <a:buNone/>
            </a:pPr>
            <a:r>
              <a:rPr lang="en-US" cap="all" spc="200" dirty="0"/>
              <a:t>Influence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5AD89854-79B5-05D5-F8D4-4DF7729B1F9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41571" y="2427366"/>
            <a:ext cx="3508753" cy="3515557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1700" dirty="0"/>
              <a:t>We have a slight influence over our students </a:t>
            </a:r>
          </a:p>
          <a:p>
            <a:pPr lvl="0">
              <a:lnSpc>
                <a:spcPct val="100000"/>
              </a:lnSpc>
            </a:pPr>
            <a:r>
              <a:rPr lang="en-US" sz="1700" dirty="0"/>
              <a:t>Our children, showing them the right thing to do, practicing ideas and actions that you want them to adopt</a:t>
            </a:r>
          </a:p>
          <a:p>
            <a:pPr lvl="0">
              <a:lnSpc>
                <a:spcPct val="100000"/>
              </a:lnSpc>
            </a:pPr>
            <a:endParaRPr lang="en-US" sz="1700" dirty="0"/>
          </a:p>
          <a:p>
            <a:pPr lvl="0">
              <a:lnSpc>
                <a:spcPct val="100000"/>
              </a:lnSpc>
            </a:pPr>
            <a:endParaRPr lang="en-US" sz="170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C46E33A-1E03-F393-C785-740230DB304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139659" y="1731370"/>
            <a:ext cx="3566160" cy="535353"/>
          </a:xfrm>
        </p:spPr>
        <p:txBody>
          <a:bodyPr anchor="b"/>
          <a:lstStyle/>
          <a:p>
            <a:pPr lvl="0">
              <a:buNone/>
            </a:pPr>
            <a:r>
              <a:rPr lang="en-US" cap="all" spc="200" dirty="0"/>
              <a:t>Can’t control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F8C0A9C7-7200-E73A-26A5-95C9ED51ECC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139659" y="2427366"/>
            <a:ext cx="3508753" cy="3515557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1700" dirty="0"/>
              <a:t>Other people</a:t>
            </a:r>
          </a:p>
          <a:p>
            <a:pPr lvl="0">
              <a:lnSpc>
                <a:spcPct val="100000"/>
              </a:lnSpc>
            </a:pPr>
            <a:r>
              <a:rPr lang="en-US" sz="1700" dirty="0"/>
              <a:t>Their thoughts and emotions</a:t>
            </a:r>
          </a:p>
          <a:p>
            <a:pPr lvl="0">
              <a:lnSpc>
                <a:spcPct val="100000"/>
              </a:lnSpc>
            </a:pPr>
            <a:r>
              <a:rPr lang="en-US" sz="1700" dirty="0"/>
              <a:t>Weather</a:t>
            </a:r>
          </a:p>
          <a:p>
            <a:pPr lvl="0">
              <a:lnSpc>
                <a:spcPct val="100000"/>
              </a:lnSpc>
            </a:pPr>
            <a:r>
              <a:rPr lang="en-US" sz="1700" dirty="0"/>
              <a:t>Some events in life/death </a:t>
            </a:r>
          </a:p>
          <a:p>
            <a:pPr lvl="0">
              <a:lnSpc>
                <a:spcPct val="100000"/>
              </a:lnSpc>
            </a:pPr>
            <a:endParaRPr lang="en-US" sz="1700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8874847F-3E5E-5441-9FA8-35EE077C98B4}"/>
              </a:ext>
            </a:extLst>
          </p:cNvPr>
          <p:cNvSpPr txBox="1"/>
          <p:nvPr/>
        </p:nvSpPr>
        <p:spPr>
          <a:xfrm>
            <a:off x="550861" y="6507208"/>
            <a:ext cx="2628899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A6A6A6"/>
                </a:solidFill>
                <a:uFillTx/>
                <a:latin typeface="Gill Sans MT"/>
              </a:rPr>
              <a:t>Tuesday, February 2, 20XX</a:t>
            </a:r>
          </a:p>
        </p:txBody>
      </p:sp>
      <p:sp>
        <p:nvSpPr>
          <p:cNvPr id="10" name="Footer Placeholder 14">
            <a:extLst>
              <a:ext uri="{FF2B5EF4-FFF2-40B4-BE49-F238E27FC236}">
                <a16:creationId xmlns:a16="http://schemas.microsoft.com/office/drawing/2014/main" id="{FE182CF2-6D69-4FF1-39A1-218D4D1C15A6}"/>
              </a:ext>
            </a:extLst>
          </p:cNvPr>
          <p:cNvSpPr txBox="1"/>
          <p:nvPr/>
        </p:nvSpPr>
        <p:spPr>
          <a:xfrm>
            <a:off x="3359148" y="6507208"/>
            <a:ext cx="6379211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 dirty="0">
                <a:solidFill>
                  <a:srgbClr val="A6A6A6"/>
                </a:solidFill>
                <a:uFillTx/>
                <a:latin typeface="Gill Sans MT"/>
              </a:rPr>
              <a:t>An </a:t>
            </a:r>
            <a:r>
              <a:rPr lang="en-US" sz="1000" b="0" i="0" u="none" strike="noStrike" kern="1200" cap="none" spc="0" baseline="0" dirty="0" err="1">
                <a:solidFill>
                  <a:srgbClr val="A6A6A6"/>
                </a:solidFill>
                <a:uFillTx/>
                <a:latin typeface="Gill Sans MT"/>
              </a:rPr>
              <a:t>Nisa</a:t>
            </a:r>
            <a:r>
              <a:rPr lang="en-US" sz="1000" b="0" i="0" u="none" strike="noStrike" kern="1200" cap="none" spc="0" baseline="0" dirty="0">
                <a:solidFill>
                  <a:srgbClr val="A6A6A6"/>
                </a:solidFill>
                <a:uFillTx/>
                <a:latin typeface="Gill Sans MT"/>
              </a:rPr>
              <a:t> Coaching</a:t>
            </a:r>
          </a:p>
        </p:txBody>
      </p:sp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576D56D1-1634-0A60-CE5C-CA9CD734F267}"/>
              </a:ext>
            </a:extLst>
          </p:cNvPr>
          <p:cNvSpPr txBox="1"/>
          <p:nvPr/>
        </p:nvSpPr>
        <p:spPr>
          <a:xfrm>
            <a:off x="9948864" y="6507208"/>
            <a:ext cx="1692270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64B7B34-9D15-4E4F-A667-CAFF59D93701}" type="slidenum">
              <a:rPr lang="en-US" sz="1000" b="0" i="0" u="none" strike="noStrike" kern="1200" cap="none" spc="0" baseline="0">
                <a:solidFill>
                  <a:srgbClr val="A6A6A6"/>
                </a:solidFill>
                <a:uFillTx/>
                <a:latin typeface="Gill Sans MT"/>
              </a:rPr>
              <a:t>9</a:t>
            </a:fld>
            <a:endParaRPr lang="en-US" sz="1000" b="0" i="0" u="none" strike="noStrike" kern="1200" cap="none" spc="0" baseline="0">
              <a:solidFill>
                <a:srgbClr val="A6A6A6"/>
              </a:solidFill>
              <a:uFillTx/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7" grpId="0" build="p"/>
      <p:bldP spid="8" grpId="0" build="p"/>
    </p:bldLst>
  </p:timing>
</p:sld>
</file>

<file path=ppt/theme/theme1.xml><?xml version="1.0" encoding="utf-8"?>
<a:theme xmlns:a="http://schemas.openxmlformats.org/drawingml/2006/main" name="3DFloat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%7bE8100623-AC34-42CB-BADA-D7151A63BF29%7dtf33713516_win32</Template>
  <TotalTime>95</TotalTime>
  <Words>586</Words>
  <Application>Microsoft Office PowerPoint</Application>
  <PresentationFormat>Widescreen</PresentationFormat>
  <Paragraphs>101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Walbaum Display</vt:lpstr>
      <vt:lpstr>3DFloatVTI</vt:lpstr>
      <vt:lpstr>Empowering Minds </vt:lpstr>
      <vt:lpstr>Agenda</vt:lpstr>
      <vt:lpstr>Introduction</vt:lpstr>
      <vt:lpstr>Who Am I?</vt:lpstr>
      <vt:lpstr>What we see? Exercise  Make a Chart that  defines you… have as many branches as you  want:  Include: personal, values, ethnicity (if it  matters)     </vt:lpstr>
      <vt:lpstr>The way to get started is to quit talking and begin doing.</vt:lpstr>
      <vt:lpstr>Timeline</vt:lpstr>
      <vt:lpstr>Emotions </vt:lpstr>
      <vt:lpstr>Know what you can Control.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Empowering Minds </dc:title>
  <dc:creator>salma zhaid</dc:creator>
  <cp:lastModifiedBy>salma zhaid</cp:lastModifiedBy>
  <cp:revision>3</cp:revision>
  <dcterms:created xsi:type="dcterms:W3CDTF">2022-06-05T19:18:30Z</dcterms:created>
  <dcterms:modified xsi:type="dcterms:W3CDTF">2023-04-04T21:43:35Z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